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58"/>
  </p:notesMasterIdLst>
  <p:handoutMasterIdLst>
    <p:handoutMasterId r:id="rId59"/>
  </p:handoutMasterIdLst>
  <p:sldIdLst>
    <p:sldId id="320" r:id="rId2"/>
    <p:sldId id="290" r:id="rId3"/>
    <p:sldId id="291" r:id="rId4"/>
    <p:sldId id="280" r:id="rId5"/>
    <p:sldId id="282" r:id="rId6"/>
    <p:sldId id="284" r:id="rId7"/>
    <p:sldId id="285" r:id="rId8"/>
    <p:sldId id="286" r:id="rId9"/>
    <p:sldId id="287" r:id="rId10"/>
    <p:sldId id="288" r:id="rId11"/>
    <p:sldId id="294" r:id="rId12"/>
    <p:sldId id="295" r:id="rId13"/>
    <p:sldId id="297" r:id="rId14"/>
    <p:sldId id="298" r:id="rId15"/>
    <p:sldId id="299" r:id="rId16"/>
    <p:sldId id="296" r:id="rId17"/>
    <p:sldId id="300" r:id="rId18"/>
    <p:sldId id="301" r:id="rId19"/>
    <p:sldId id="303" r:id="rId20"/>
    <p:sldId id="305" r:id="rId21"/>
    <p:sldId id="304" r:id="rId22"/>
    <p:sldId id="307" r:id="rId23"/>
    <p:sldId id="308" r:id="rId24"/>
    <p:sldId id="316" r:id="rId25"/>
    <p:sldId id="322" r:id="rId26"/>
    <p:sldId id="317" r:id="rId27"/>
    <p:sldId id="318" r:id="rId28"/>
    <p:sldId id="319" r:id="rId29"/>
    <p:sldId id="361" r:id="rId30"/>
    <p:sldId id="360" r:id="rId31"/>
    <p:sldId id="312" r:id="rId32"/>
    <p:sldId id="362" r:id="rId33"/>
    <p:sldId id="321" r:id="rId34"/>
    <p:sldId id="323" r:id="rId35"/>
    <p:sldId id="324" r:id="rId36"/>
    <p:sldId id="325" r:id="rId37"/>
    <p:sldId id="326" r:id="rId38"/>
    <p:sldId id="328" r:id="rId39"/>
    <p:sldId id="333" r:id="rId40"/>
    <p:sldId id="329" r:id="rId41"/>
    <p:sldId id="330" r:id="rId42"/>
    <p:sldId id="331" r:id="rId43"/>
    <p:sldId id="332" r:id="rId44"/>
    <p:sldId id="334" r:id="rId45"/>
    <p:sldId id="345" r:id="rId46"/>
    <p:sldId id="336" r:id="rId47"/>
    <p:sldId id="346" r:id="rId48"/>
    <p:sldId id="344" r:id="rId49"/>
    <p:sldId id="359" r:id="rId50"/>
    <p:sldId id="337" r:id="rId51"/>
    <p:sldId id="338" r:id="rId52"/>
    <p:sldId id="339" r:id="rId53"/>
    <p:sldId id="340" r:id="rId54"/>
    <p:sldId id="341" r:id="rId55"/>
    <p:sldId id="342" r:id="rId56"/>
    <p:sldId id="343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EA"/>
    <a:srgbClr val="ED7A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1667FE-177D-46B9-A7D6-2A1F93C96E63}" v="48" dt="2024-07-03T06:17:38.1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ivastava, Shashank" userId="4a4a45cf-0bce-432b-b8e4-c038fc1510d7" providerId="ADAL" clId="{DD1667FE-177D-46B9-A7D6-2A1F93C96E63}"/>
    <pc:docChg chg="custSel addSld modSld sldOrd">
      <pc:chgData name="Srivastava, Shashank" userId="4a4a45cf-0bce-432b-b8e4-c038fc1510d7" providerId="ADAL" clId="{DD1667FE-177D-46B9-A7D6-2A1F93C96E63}" dt="2024-07-03T07:36:00.872" v="139" actId="1035"/>
      <pc:docMkLst>
        <pc:docMk/>
      </pc:docMkLst>
      <pc:sldChg chg="modSp mod">
        <pc:chgData name="Srivastava, Shashank" userId="4a4a45cf-0bce-432b-b8e4-c038fc1510d7" providerId="ADAL" clId="{DD1667FE-177D-46B9-A7D6-2A1F93C96E63}" dt="2024-07-03T07:36:00.872" v="139" actId="1035"/>
        <pc:sldMkLst>
          <pc:docMk/>
          <pc:sldMk cId="517783470" sldId="280"/>
        </pc:sldMkLst>
        <pc:picChg chg="mod">
          <ac:chgData name="Srivastava, Shashank" userId="4a4a45cf-0bce-432b-b8e4-c038fc1510d7" providerId="ADAL" clId="{DD1667FE-177D-46B9-A7D6-2A1F93C96E63}" dt="2024-07-03T07:36:00.872" v="139" actId="1035"/>
          <ac:picMkLst>
            <pc:docMk/>
            <pc:sldMk cId="517783470" sldId="280"/>
            <ac:picMk id="11" creationId="{C2E98BDD-5C7C-1FAD-6C40-B038112B58FA}"/>
          </ac:picMkLst>
        </pc:picChg>
      </pc:sldChg>
      <pc:sldChg chg="modSp">
        <pc:chgData name="Srivastava, Shashank" userId="4a4a45cf-0bce-432b-b8e4-c038fc1510d7" providerId="ADAL" clId="{DD1667FE-177D-46B9-A7D6-2A1F93C96E63}" dt="2024-07-03T06:13:30.574" v="125" actId="20577"/>
        <pc:sldMkLst>
          <pc:docMk/>
          <pc:sldMk cId="109047730" sldId="282"/>
        </pc:sldMkLst>
        <pc:spChg chg="mod">
          <ac:chgData name="Srivastava, Shashank" userId="4a4a45cf-0bce-432b-b8e4-c038fc1510d7" providerId="ADAL" clId="{DD1667FE-177D-46B9-A7D6-2A1F93C96E63}" dt="2024-07-03T06:13:30.574" v="125" actId="20577"/>
          <ac:spMkLst>
            <pc:docMk/>
            <pc:sldMk cId="109047730" sldId="282"/>
            <ac:spMk id="4" creationId="{99403F50-1A5F-8D73-31FB-8D8EB534D364}"/>
          </ac:spMkLst>
        </pc:spChg>
      </pc:sldChg>
      <pc:sldChg chg="modSp mod modAnim">
        <pc:chgData name="Srivastava, Shashank" userId="4a4a45cf-0bce-432b-b8e4-c038fc1510d7" providerId="ADAL" clId="{DD1667FE-177D-46B9-A7D6-2A1F93C96E63}" dt="2024-07-02T15:43:05.821" v="3"/>
        <pc:sldMkLst>
          <pc:docMk/>
          <pc:sldMk cId="2121744562" sldId="294"/>
        </pc:sldMkLst>
        <pc:spChg chg="mod">
          <ac:chgData name="Srivastava, Shashank" userId="4a4a45cf-0bce-432b-b8e4-c038fc1510d7" providerId="ADAL" clId="{DD1667FE-177D-46B9-A7D6-2A1F93C96E63}" dt="2024-07-02T15:42:38.096" v="2"/>
          <ac:spMkLst>
            <pc:docMk/>
            <pc:sldMk cId="2121744562" sldId="294"/>
            <ac:spMk id="6" creationId="{95428EED-D056-E820-91E8-A422938A4979}"/>
          </ac:spMkLst>
        </pc:spChg>
      </pc:sldChg>
      <pc:sldChg chg="modSp">
        <pc:chgData name="Srivastava, Shashank" userId="4a4a45cf-0bce-432b-b8e4-c038fc1510d7" providerId="ADAL" clId="{DD1667FE-177D-46B9-A7D6-2A1F93C96E63}" dt="2024-07-03T06:17:09.693" v="128" actId="57"/>
        <pc:sldMkLst>
          <pc:docMk/>
          <pc:sldMk cId="1026309122" sldId="317"/>
        </pc:sldMkLst>
        <pc:spChg chg="mod">
          <ac:chgData name="Srivastava, Shashank" userId="4a4a45cf-0bce-432b-b8e4-c038fc1510d7" providerId="ADAL" clId="{DD1667FE-177D-46B9-A7D6-2A1F93C96E63}" dt="2024-07-03T06:17:02.420" v="126" actId="57"/>
          <ac:spMkLst>
            <pc:docMk/>
            <pc:sldMk cId="1026309122" sldId="317"/>
            <ac:spMk id="2" creationId="{52DCED84-9FEF-B5BB-6DCE-225A2F42C411}"/>
          </ac:spMkLst>
        </pc:spChg>
        <pc:spChg chg="mod">
          <ac:chgData name="Srivastava, Shashank" userId="4a4a45cf-0bce-432b-b8e4-c038fc1510d7" providerId="ADAL" clId="{DD1667FE-177D-46B9-A7D6-2A1F93C96E63}" dt="2024-07-03T06:17:06.352" v="127" actId="57"/>
          <ac:spMkLst>
            <pc:docMk/>
            <pc:sldMk cId="1026309122" sldId="317"/>
            <ac:spMk id="3" creationId="{D1AC2D00-0CB0-421F-3446-B5C3B83FD1A3}"/>
          </ac:spMkLst>
        </pc:spChg>
        <pc:spChg chg="mod">
          <ac:chgData name="Srivastava, Shashank" userId="4a4a45cf-0bce-432b-b8e4-c038fc1510d7" providerId="ADAL" clId="{DD1667FE-177D-46B9-A7D6-2A1F93C96E63}" dt="2024-07-03T06:17:09.693" v="128" actId="57"/>
          <ac:spMkLst>
            <pc:docMk/>
            <pc:sldMk cId="1026309122" sldId="317"/>
            <ac:spMk id="4" creationId="{E4814861-849F-A6DF-D3DA-A7ECBB4537AD}"/>
          </ac:spMkLst>
        </pc:spChg>
      </pc:sldChg>
      <pc:sldChg chg="addSp delSp modSp mod">
        <pc:chgData name="Srivastava, Shashank" userId="4a4a45cf-0bce-432b-b8e4-c038fc1510d7" providerId="ADAL" clId="{DD1667FE-177D-46B9-A7D6-2A1F93C96E63}" dt="2024-07-03T06:17:22.097" v="130"/>
        <pc:sldMkLst>
          <pc:docMk/>
          <pc:sldMk cId="3369209403" sldId="318"/>
        </pc:sldMkLst>
        <pc:spChg chg="add mod">
          <ac:chgData name="Srivastava, Shashank" userId="4a4a45cf-0bce-432b-b8e4-c038fc1510d7" providerId="ADAL" clId="{DD1667FE-177D-46B9-A7D6-2A1F93C96E63}" dt="2024-07-03T06:17:22.097" v="130"/>
          <ac:spMkLst>
            <pc:docMk/>
            <pc:sldMk cId="3369209403" sldId="318"/>
            <ac:spMk id="2" creationId="{15B13094-7A3A-4CF2-F80E-D3AF1C297C6D}"/>
          </ac:spMkLst>
        </pc:spChg>
        <pc:spChg chg="del">
          <ac:chgData name="Srivastava, Shashank" userId="4a4a45cf-0bce-432b-b8e4-c038fc1510d7" providerId="ADAL" clId="{DD1667FE-177D-46B9-A7D6-2A1F93C96E63}" dt="2024-07-02T18:11:50.804" v="22" actId="478"/>
          <ac:spMkLst>
            <pc:docMk/>
            <pc:sldMk cId="3369209403" sldId="318"/>
            <ac:spMk id="2" creationId="{4A60A17F-B24C-14A1-C7A2-8CC13E58FF05}"/>
          </ac:spMkLst>
        </pc:spChg>
        <pc:spChg chg="del">
          <ac:chgData name="Srivastava, Shashank" userId="4a4a45cf-0bce-432b-b8e4-c038fc1510d7" providerId="ADAL" clId="{DD1667FE-177D-46B9-A7D6-2A1F93C96E63}" dt="2024-07-02T18:11:50.804" v="22" actId="478"/>
          <ac:spMkLst>
            <pc:docMk/>
            <pc:sldMk cId="3369209403" sldId="318"/>
            <ac:spMk id="3" creationId="{536B3EEC-2C97-EFAD-CA21-36870144FD31}"/>
          </ac:spMkLst>
        </pc:spChg>
        <pc:spChg chg="add mod">
          <ac:chgData name="Srivastava, Shashank" userId="4a4a45cf-0bce-432b-b8e4-c038fc1510d7" providerId="ADAL" clId="{DD1667FE-177D-46B9-A7D6-2A1F93C96E63}" dt="2024-07-03T06:17:22.097" v="130"/>
          <ac:spMkLst>
            <pc:docMk/>
            <pc:sldMk cId="3369209403" sldId="318"/>
            <ac:spMk id="3" creationId="{AEE850EC-172B-31D5-4449-E33D9591F289}"/>
          </ac:spMkLst>
        </pc:spChg>
        <pc:spChg chg="add mod">
          <ac:chgData name="Srivastava, Shashank" userId="4a4a45cf-0bce-432b-b8e4-c038fc1510d7" providerId="ADAL" clId="{DD1667FE-177D-46B9-A7D6-2A1F93C96E63}" dt="2024-07-03T06:17:22.097" v="130"/>
          <ac:spMkLst>
            <pc:docMk/>
            <pc:sldMk cId="3369209403" sldId="318"/>
            <ac:spMk id="4" creationId="{4CA637E4-F0B7-97A1-16A5-E8674376F71E}"/>
          </ac:spMkLst>
        </pc:spChg>
        <pc:spChg chg="del">
          <ac:chgData name="Srivastava, Shashank" userId="4a4a45cf-0bce-432b-b8e4-c038fc1510d7" providerId="ADAL" clId="{DD1667FE-177D-46B9-A7D6-2A1F93C96E63}" dt="2024-07-02T18:11:50.804" v="22" actId="478"/>
          <ac:spMkLst>
            <pc:docMk/>
            <pc:sldMk cId="3369209403" sldId="318"/>
            <ac:spMk id="4" creationId="{89456882-CF56-E128-E511-16723643FCC8}"/>
          </ac:spMkLst>
        </pc:spChg>
        <pc:spChg chg="add del mod">
          <ac:chgData name="Srivastava, Shashank" userId="4a4a45cf-0bce-432b-b8e4-c038fc1510d7" providerId="ADAL" clId="{DD1667FE-177D-46B9-A7D6-2A1F93C96E63}" dt="2024-07-03T06:17:21.285" v="129" actId="478"/>
          <ac:spMkLst>
            <pc:docMk/>
            <pc:sldMk cId="3369209403" sldId="318"/>
            <ac:spMk id="5" creationId="{C6088957-5E07-4E2C-0426-32C7209AEF9E}"/>
          </ac:spMkLst>
        </pc:spChg>
        <pc:spChg chg="add del mod">
          <ac:chgData name="Srivastava, Shashank" userId="4a4a45cf-0bce-432b-b8e4-c038fc1510d7" providerId="ADAL" clId="{DD1667FE-177D-46B9-A7D6-2A1F93C96E63}" dt="2024-07-03T06:17:21.285" v="129" actId="478"/>
          <ac:spMkLst>
            <pc:docMk/>
            <pc:sldMk cId="3369209403" sldId="318"/>
            <ac:spMk id="6" creationId="{D379CBAB-8109-5474-9570-4B5DF49BA56A}"/>
          </ac:spMkLst>
        </pc:spChg>
        <pc:spChg chg="add del mod">
          <ac:chgData name="Srivastava, Shashank" userId="4a4a45cf-0bce-432b-b8e4-c038fc1510d7" providerId="ADAL" clId="{DD1667FE-177D-46B9-A7D6-2A1F93C96E63}" dt="2024-07-03T06:17:21.285" v="129" actId="478"/>
          <ac:spMkLst>
            <pc:docMk/>
            <pc:sldMk cId="3369209403" sldId="318"/>
            <ac:spMk id="11" creationId="{3E26616A-0498-BA93-B882-7DDB9A149A4D}"/>
          </ac:spMkLst>
        </pc:spChg>
      </pc:sldChg>
      <pc:sldChg chg="addSp delSp modSp mod">
        <pc:chgData name="Srivastava, Shashank" userId="4a4a45cf-0bce-432b-b8e4-c038fc1510d7" providerId="ADAL" clId="{DD1667FE-177D-46B9-A7D6-2A1F93C96E63}" dt="2024-07-03T06:17:42.568" v="134" actId="1076"/>
        <pc:sldMkLst>
          <pc:docMk/>
          <pc:sldMk cId="3521063947" sldId="319"/>
        </pc:sldMkLst>
        <pc:spChg chg="del">
          <ac:chgData name="Srivastava, Shashank" userId="4a4a45cf-0bce-432b-b8e4-c038fc1510d7" providerId="ADAL" clId="{DD1667FE-177D-46B9-A7D6-2A1F93C96E63}" dt="2024-07-03T06:17:25.948" v="131" actId="478"/>
          <ac:spMkLst>
            <pc:docMk/>
            <pc:sldMk cId="3521063947" sldId="319"/>
            <ac:spMk id="2" creationId="{8E98A55A-6B0B-E985-3D82-B0759D243944}"/>
          </ac:spMkLst>
        </pc:spChg>
        <pc:spChg chg="del">
          <ac:chgData name="Srivastava, Shashank" userId="4a4a45cf-0bce-432b-b8e4-c038fc1510d7" providerId="ADAL" clId="{DD1667FE-177D-46B9-A7D6-2A1F93C96E63}" dt="2024-07-03T06:17:25.948" v="131" actId="478"/>
          <ac:spMkLst>
            <pc:docMk/>
            <pc:sldMk cId="3521063947" sldId="319"/>
            <ac:spMk id="3" creationId="{D1138687-76CF-DF52-33CB-CD11A6663E84}"/>
          </ac:spMkLst>
        </pc:spChg>
        <pc:spChg chg="del">
          <ac:chgData name="Srivastava, Shashank" userId="4a4a45cf-0bce-432b-b8e4-c038fc1510d7" providerId="ADAL" clId="{DD1667FE-177D-46B9-A7D6-2A1F93C96E63}" dt="2024-07-03T06:17:25.948" v="131" actId="478"/>
          <ac:spMkLst>
            <pc:docMk/>
            <pc:sldMk cId="3521063947" sldId="319"/>
            <ac:spMk id="4" creationId="{CA43AB0B-AB4F-53B8-603C-9171A11E953B}"/>
          </ac:spMkLst>
        </pc:spChg>
        <pc:spChg chg="add mod">
          <ac:chgData name="Srivastava, Shashank" userId="4a4a45cf-0bce-432b-b8e4-c038fc1510d7" providerId="ADAL" clId="{DD1667FE-177D-46B9-A7D6-2A1F93C96E63}" dt="2024-07-03T06:17:26.266" v="132"/>
          <ac:spMkLst>
            <pc:docMk/>
            <pc:sldMk cId="3521063947" sldId="319"/>
            <ac:spMk id="10" creationId="{7371EDBF-DB17-897C-4C60-45717F76EEC8}"/>
          </ac:spMkLst>
        </pc:spChg>
        <pc:spChg chg="add mod">
          <ac:chgData name="Srivastava, Shashank" userId="4a4a45cf-0bce-432b-b8e4-c038fc1510d7" providerId="ADAL" clId="{DD1667FE-177D-46B9-A7D6-2A1F93C96E63}" dt="2024-07-03T06:17:26.266" v="132"/>
          <ac:spMkLst>
            <pc:docMk/>
            <pc:sldMk cId="3521063947" sldId="319"/>
            <ac:spMk id="11" creationId="{7A88387F-C12E-EA88-DC50-52960AD36FDA}"/>
          </ac:spMkLst>
        </pc:spChg>
        <pc:spChg chg="add mod">
          <ac:chgData name="Srivastava, Shashank" userId="4a4a45cf-0bce-432b-b8e4-c038fc1510d7" providerId="ADAL" clId="{DD1667FE-177D-46B9-A7D6-2A1F93C96E63}" dt="2024-07-03T06:17:26.266" v="132"/>
          <ac:spMkLst>
            <pc:docMk/>
            <pc:sldMk cId="3521063947" sldId="319"/>
            <ac:spMk id="12" creationId="{309EF835-BEBF-1A1E-64BE-8AA6A3B54DC4}"/>
          </ac:spMkLst>
        </pc:spChg>
        <pc:picChg chg="add mod">
          <ac:chgData name="Srivastava, Shashank" userId="4a4a45cf-0bce-432b-b8e4-c038fc1510d7" providerId="ADAL" clId="{DD1667FE-177D-46B9-A7D6-2A1F93C96E63}" dt="2024-07-03T06:17:42.568" v="134" actId="1076"/>
          <ac:picMkLst>
            <pc:docMk/>
            <pc:sldMk cId="3521063947" sldId="319"/>
            <ac:picMk id="13" creationId="{1B967205-0C8B-56EE-F81A-8FA73CC31CEB}"/>
          </ac:picMkLst>
        </pc:picChg>
      </pc:sldChg>
      <pc:sldChg chg="add">
        <pc:chgData name="Srivastava, Shashank" userId="4a4a45cf-0bce-432b-b8e4-c038fc1510d7" providerId="ADAL" clId="{DD1667FE-177D-46B9-A7D6-2A1F93C96E63}" dt="2024-07-02T17:29:20.929" v="4"/>
        <pc:sldMkLst>
          <pc:docMk/>
          <pc:sldMk cId="2243924801" sldId="359"/>
        </pc:sldMkLst>
      </pc:sldChg>
      <pc:sldChg chg="addSp delSp modSp add mod modShow">
        <pc:chgData name="Srivastava, Shashank" userId="4a4a45cf-0bce-432b-b8e4-c038fc1510d7" providerId="ADAL" clId="{DD1667FE-177D-46B9-A7D6-2A1F93C96E63}" dt="2024-07-02T18:14:46.482" v="84" actId="729"/>
        <pc:sldMkLst>
          <pc:docMk/>
          <pc:sldMk cId="2780607890" sldId="360"/>
        </pc:sldMkLst>
        <pc:spChg chg="del">
          <ac:chgData name="Srivastava, Shashank" userId="4a4a45cf-0bce-432b-b8e4-c038fc1510d7" providerId="ADAL" clId="{DD1667FE-177D-46B9-A7D6-2A1F93C96E63}" dt="2024-07-02T18:14:03.342" v="26" actId="478"/>
          <ac:spMkLst>
            <pc:docMk/>
            <pc:sldMk cId="2780607890" sldId="360"/>
            <ac:spMk id="2" creationId="{8E98A55A-6B0B-E985-3D82-B0759D243944}"/>
          </ac:spMkLst>
        </pc:spChg>
        <pc:spChg chg="del">
          <ac:chgData name="Srivastava, Shashank" userId="4a4a45cf-0bce-432b-b8e4-c038fc1510d7" providerId="ADAL" clId="{DD1667FE-177D-46B9-A7D6-2A1F93C96E63}" dt="2024-07-02T18:14:03.342" v="26" actId="478"/>
          <ac:spMkLst>
            <pc:docMk/>
            <pc:sldMk cId="2780607890" sldId="360"/>
            <ac:spMk id="3" creationId="{D1138687-76CF-DF52-33CB-CD11A6663E84}"/>
          </ac:spMkLst>
        </pc:spChg>
        <pc:spChg chg="del">
          <ac:chgData name="Srivastava, Shashank" userId="4a4a45cf-0bce-432b-b8e4-c038fc1510d7" providerId="ADAL" clId="{DD1667FE-177D-46B9-A7D6-2A1F93C96E63}" dt="2024-07-02T18:14:03.342" v="26" actId="478"/>
          <ac:spMkLst>
            <pc:docMk/>
            <pc:sldMk cId="2780607890" sldId="360"/>
            <ac:spMk id="4" creationId="{CA43AB0B-AB4F-53B8-603C-9171A11E953B}"/>
          </ac:spMkLst>
        </pc:spChg>
        <pc:spChg chg="mod">
          <ac:chgData name="Srivastava, Shashank" userId="4a4a45cf-0bce-432b-b8e4-c038fc1510d7" providerId="ADAL" clId="{DD1667FE-177D-46B9-A7D6-2A1F93C96E63}" dt="2024-07-02T18:14:41.222" v="83" actId="20577"/>
          <ac:spMkLst>
            <pc:docMk/>
            <pc:sldMk cId="2780607890" sldId="360"/>
            <ac:spMk id="6" creationId="{750FC154-4AA2-5B35-4FEA-D5D2A1C033F8}"/>
          </ac:spMkLst>
        </pc:spChg>
        <pc:picChg chg="del">
          <ac:chgData name="Srivastava, Shashank" userId="4a4a45cf-0bce-432b-b8e4-c038fc1510d7" providerId="ADAL" clId="{DD1667FE-177D-46B9-A7D6-2A1F93C96E63}" dt="2024-07-02T18:14:00.068" v="25" actId="478"/>
          <ac:picMkLst>
            <pc:docMk/>
            <pc:sldMk cId="2780607890" sldId="360"/>
            <ac:picMk id="5" creationId="{2EE7109A-2D2D-29A1-C7A9-0A1BD0834465}"/>
          </ac:picMkLst>
        </pc:picChg>
        <pc:picChg chg="del">
          <ac:chgData name="Srivastava, Shashank" userId="4a4a45cf-0bce-432b-b8e4-c038fc1510d7" providerId="ADAL" clId="{DD1667FE-177D-46B9-A7D6-2A1F93C96E63}" dt="2024-07-02T18:14:00.068" v="25" actId="478"/>
          <ac:picMkLst>
            <pc:docMk/>
            <pc:sldMk cId="2780607890" sldId="360"/>
            <ac:picMk id="9" creationId="{17469F5D-80C4-05C3-F6D0-240A2768B8CC}"/>
          </ac:picMkLst>
        </pc:picChg>
        <pc:picChg chg="add mod">
          <ac:chgData name="Srivastava, Shashank" userId="4a4a45cf-0bce-432b-b8e4-c038fc1510d7" providerId="ADAL" clId="{DD1667FE-177D-46B9-A7D6-2A1F93C96E63}" dt="2024-07-02T18:14:08.358" v="29" actId="1076"/>
          <ac:picMkLst>
            <pc:docMk/>
            <pc:sldMk cId="2780607890" sldId="360"/>
            <ac:picMk id="11" creationId="{558DFC15-CD48-1A76-C84A-7B6BCF945B80}"/>
          </ac:picMkLst>
        </pc:picChg>
      </pc:sldChg>
      <pc:sldChg chg="addSp delSp modSp add mod ord">
        <pc:chgData name="Srivastava, Shashank" userId="4a4a45cf-0bce-432b-b8e4-c038fc1510d7" providerId="ADAL" clId="{DD1667FE-177D-46B9-A7D6-2A1F93C96E63}" dt="2024-07-02T18:32:23.883" v="93" actId="14100"/>
        <pc:sldMkLst>
          <pc:docMk/>
          <pc:sldMk cId="2199269965" sldId="361"/>
        </pc:sldMkLst>
        <pc:picChg chg="add mod">
          <ac:chgData name="Srivastava, Shashank" userId="4a4a45cf-0bce-432b-b8e4-c038fc1510d7" providerId="ADAL" clId="{DD1667FE-177D-46B9-A7D6-2A1F93C96E63}" dt="2024-07-02T18:32:23.883" v="93" actId="14100"/>
          <ac:picMkLst>
            <pc:docMk/>
            <pc:sldMk cId="2199269965" sldId="361"/>
            <ac:picMk id="3" creationId="{3D4D550A-0544-D2A6-9AB8-EC212AFA3700}"/>
          </ac:picMkLst>
        </pc:picChg>
        <pc:picChg chg="del">
          <ac:chgData name="Srivastava, Shashank" userId="4a4a45cf-0bce-432b-b8e4-c038fc1510d7" providerId="ADAL" clId="{DD1667FE-177D-46B9-A7D6-2A1F93C96E63}" dt="2024-07-02T18:32:14.345" v="88" actId="478"/>
          <ac:picMkLst>
            <pc:docMk/>
            <pc:sldMk cId="2199269965" sldId="361"/>
            <ac:picMk id="11" creationId="{558DFC15-CD48-1A76-C84A-7B6BCF945B80}"/>
          </ac:picMkLst>
        </pc:picChg>
      </pc:sldChg>
      <pc:sldChg chg="addSp delSp modSp add mod ord modAnim modShow">
        <pc:chgData name="Srivastava, Shashank" userId="4a4a45cf-0bce-432b-b8e4-c038fc1510d7" providerId="ADAL" clId="{DD1667FE-177D-46B9-A7D6-2A1F93C96E63}" dt="2024-07-03T04:57:58.250" v="123" actId="20577"/>
        <pc:sldMkLst>
          <pc:docMk/>
          <pc:sldMk cId="3440003565" sldId="362"/>
        </pc:sldMkLst>
        <pc:spChg chg="add mod">
          <ac:chgData name="Srivastava, Shashank" userId="4a4a45cf-0bce-432b-b8e4-c038fc1510d7" providerId="ADAL" clId="{DD1667FE-177D-46B9-A7D6-2A1F93C96E63}" dt="2024-07-03T04:54:01.662" v="100"/>
          <ac:spMkLst>
            <pc:docMk/>
            <pc:sldMk cId="3440003565" sldId="362"/>
            <ac:spMk id="4" creationId="{12DC4BD6-19D2-B67A-ADF3-D75450CBA999}"/>
          </ac:spMkLst>
        </pc:spChg>
        <pc:spChg chg="del">
          <ac:chgData name="Srivastava, Shashank" userId="4a4a45cf-0bce-432b-b8e4-c038fc1510d7" providerId="ADAL" clId="{DD1667FE-177D-46B9-A7D6-2A1F93C96E63}" dt="2024-07-03T04:54:01.097" v="99" actId="478"/>
          <ac:spMkLst>
            <pc:docMk/>
            <pc:sldMk cId="3440003565" sldId="362"/>
            <ac:spMk id="8" creationId="{BDE9D5B1-41A8-4F6B-50FE-6E10BE2A5909}"/>
          </ac:spMkLst>
        </pc:spChg>
        <pc:spChg chg="add del mod">
          <ac:chgData name="Srivastava, Shashank" userId="4a4a45cf-0bce-432b-b8e4-c038fc1510d7" providerId="ADAL" clId="{DD1667FE-177D-46B9-A7D6-2A1F93C96E63}" dt="2024-07-03T04:57:02.101" v="110" actId="478"/>
          <ac:spMkLst>
            <pc:docMk/>
            <pc:sldMk cId="3440003565" sldId="362"/>
            <ac:spMk id="9" creationId="{9BB191C6-E63A-AC33-3FCB-5B35EB782EFD}"/>
          </ac:spMkLst>
        </pc:spChg>
        <pc:spChg chg="add mod">
          <ac:chgData name="Srivastava, Shashank" userId="4a4a45cf-0bce-432b-b8e4-c038fc1510d7" providerId="ADAL" clId="{DD1667FE-177D-46B9-A7D6-2A1F93C96E63}" dt="2024-07-03T04:57:58.250" v="123" actId="20577"/>
          <ac:spMkLst>
            <pc:docMk/>
            <pc:sldMk cId="3440003565" sldId="362"/>
            <ac:spMk id="10" creationId="{C3700BEC-FB53-614C-1285-794748BE2FFD}"/>
          </ac:spMkLst>
        </pc:spChg>
        <pc:picChg chg="add mod">
          <ac:chgData name="Srivastava, Shashank" userId="4a4a45cf-0bce-432b-b8e4-c038fc1510d7" providerId="ADAL" clId="{DD1667FE-177D-46B9-A7D6-2A1F93C96E63}" dt="2024-07-03T04:56:41.090" v="102" actId="1076"/>
          <ac:picMkLst>
            <pc:docMk/>
            <pc:sldMk cId="3440003565" sldId="362"/>
            <ac:picMk id="3" creationId="{3C3F38ED-5ACE-612A-3F61-EB55CBE1C051}"/>
          </ac:picMkLst>
        </pc:picChg>
        <pc:picChg chg="del">
          <ac:chgData name="Srivastava, Shashank" userId="4a4a45cf-0bce-432b-b8e4-c038fc1510d7" providerId="ADAL" clId="{DD1667FE-177D-46B9-A7D6-2A1F93C96E63}" dt="2024-07-03T04:53:50.152" v="97" actId="478"/>
          <ac:picMkLst>
            <pc:docMk/>
            <pc:sldMk cId="3440003565" sldId="362"/>
            <ac:picMk id="11" creationId="{558DFC15-CD48-1A76-C84A-7B6BCF945B80}"/>
          </ac:picMkLst>
        </pc:picChg>
      </pc:sldChg>
    </pc:docChg>
  </pc:docChgLst>
  <pc:docChgLst>
    <pc:chgData name="Srivastava, Shashank" userId="4a4a45cf-0bce-432b-b8e4-c038fc1510d7" providerId="ADAL" clId="{93DD773B-49C5-4BCE-B513-82728EA79F2A}"/>
    <pc:docChg chg="undo redo custSel addSld delSld modSld sldOrd addMainMaster delMainMaster modMainMaster">
      <pc:chgData name="Srivastava, Shashank" userId="4a4a45cf-0bce-432b-b8e4-c038fc1510d7" providerId="ADAL" clId="{93DD773B-49C5-4BCE-B513-82728EA79F2A}" dt="2024-03-03T11:14:08.774" v="2602" actId="1076"/>
      <pc:docMkLst>
        <pc:docMk/>
      </pc:docMkLst>
      <pc:sldChg chg="addSp delSp modSp mod ord delAnim modAnim">
        <pc:chgData name="Srivastava, Shashank" userId="4a4a45cf-0bce-432b-b8e4-c038fc1510d7" providerId="ADAL" clId="{93DD773B-49C5-4BCE-B513-82728EA79F2A}" dt="2024-02-20T02:40:48.325" v="2450" actId="478"/>
        <pc:sldMkLst>
          <pc:docMk/>
          <pc:sldMk cId="517783470" sldId="280"/>
        </pc:sldMkLst>
        <pc:spChg chg="del">
          <ac:chgData name="Srivastava, Shashank" userId="4a4a45cf-0bce-432b-b8e4-c038fc1510d7" providerId="ADAL" clId="{93DD773B-49C5-4BCE-B513-82728EA79F2A}" dt="2024-02-20T02:40:13.210" v="2441" actId="478"/>
          <ac:spMkLst>
            <pc:docMk/>
            <pc:sldMk cId="517783470" sldId="280"/>
            <ac:spMk id="2" creationId="{2C34B0E3-E31E-A9C6-417F-5BB35C435C25}"/>
          </ac:spMkLst>
        </pc:spChg>
        <pc:spChg chg="mod">
          <ac:chgData name="Srivastava, Shashank" userId="4a4a45cf-0bce-432b-b8e4-c038fc1510d7" providerId="ADAL" clId="{93DD773B-49C5-4BCE-B513-82728EA79F2A}" dt="2024-02-13T08:55:39.971" v="9"/>
          <ac:spMkLst>
            <pc:docMk/>
            <pc:sldMk cId="517783470" sldId="280"/>
            <ac:spMk id="5" creationId="{14C0A38A-9A5E-8CEB-1EE3-11FEDD8E8278}"/>
          </ac:spMkLst>
        </pc:spChg>
        <pc:spChg chg="add del mod">
          <ac:chgData name="Srivastava, Shashank" userId="4a4a45cf-0bce-432b-b8e4-c038fc1510d7" providerId="ADAL" clId="{93DD773B-49C5-4BCE-B513-82728EA79F2A}" dt="2024-02-20T02:40:48.325" v="2450" actId="478"/>
          <ac:spMkLst>
            <pc:docMk/>
            <pc:sldMk cId="517783470" sldId="280"/>
            <ac:spMk id="5" creationId="{25B41B71-D335-65C1-2CB2-29135B638FDD}"/>
          </ac:spMkLst>
        </pc:spChg>
        <pc:spChg chg="mod">
          <ac:chgData name="Srivastava, Shashank" userId="4a4a45cf-0bce-432b-b8e4-c038fc1510d7" providerId="ADAL" clId="{93DD773B-49C5-4BCE-B513-82728EA79F2A}" dt="2024-02-20T02:40:40.174" v="2448" actId="1076"/>
          <ac:spMkLst>
            <pc:docMk/>
            <pc:sldMk cId="517783470" sldId="280"/>
            <ac:spMk id="10" creationId="{3CD39B79-F76F-D1BB-EEA7-F0C575E6603C}"/>
          </ac:spMkLst>
        </pc:spChg>
        <pc:picChg chg="add mod">
          <ac:chgData name="Srivastava, Shashank" userId="4a4a45cf-0bce-432b-b8e4-c038fc1510d7" providerId="ADAL" clId="{93DD773B-49C5-4BCE-B513-82728EA79F2A}" dt="2024-02-20T02:40:43.942" v="2449"/>
          <ac:picMkLst>
            <pc:docMk/>
            <pc:sldMk cId="517783470" sldId="280"/>
            <ac:picMk id="11" creationId="{C2E98BDD-5C7C-1FAD-6C40-B038112B58FA}"/>
          </ac:picMkLst>
        </pc:picChg>
        <pc:picChg chg="del">
          <ac:chgData name="Srivastava, Shashank" userId="4a4a45cf-0bce-432b-b8e4-c038fc1510d7" providerId="ADAL" clId="{93DD773B-49C5-4BCE-B513-82728EA79F2A}" dt="2024-02-20T02:40:15.768" v="2442" actId="21"/>
          <ac:picMkLst>
            <pc:docMk/>
            <pc:sldMk cId="517783470" sldId="280"/>
            <ac:picMk id="12" creationId="{86C3D5AF-AD68-B8D6-D158-5AF0582B2650}"/>
          </ac:picMkLst>
        </pc:picChg>
      </pc:sldChg>
      <pc:sldChg chg="delSp new del mod">
        <pc:chgData name="Srivastava, Shashank" userId="4a4a45cf-0bce-432b-b8e4-c038fc1510d7" providerId="ADAL" clId="{93DD773B-49C5-4BCE-B513-82728EA79F2A}" dt="2024-02-13T08:14:42.755" v="4" actId="47"/>
        <pc:sldMkLst>
          <pc:docMk/>
          <pc:sldMk cId="134548905" sldId="281"/>
        </pc:sldMkLst>
        <pc:spChg chg="del">
          <ac:chgData name="Srivastava, Shashank" userId="4a4a45cf-0bce-432b-b8e4-c038fc1510d7" providerId="ADAL" clId="{93DD773B-49C5-4BCE-B513-82728EA79F2A}" dt="2024-02-13T08:13:40.235" v="2" actId="478"/>
          <ac:spMkLst>
            <pc:docMk/>
            <pc:sldMk cId="134548905" sldId="281"/>
            <ac:spMk id="2" creationId="{FD0F3520-A1EE-29F6-858E-F5CAE8DC2703}"/>
          </ac:spMkLst>
        </pc:spChg>
        <pc:spChg chg="del">
          <ac:chgData name="Srivastava, Shashank" userId="4a4a45cf-0bce-432b-b8e4-c038fc1510d7" providerId="ADAL" clId="{93DD773B-49C5-4BCE-B513-82728EA79F2A}" dt="2024-02-13T08:13:36.130" v="1" actId="478"/>
          <ac:spMkLst>
            <pc:docMk/>
            <pc:sldMk cId="134548905" sldId="281"/>
            <ac:spMk id="3" creationId="{8CE5CAA6-9C0A-4A35-6879-C66799999A5F}"/>
          </ac:spMkLst>
        </pc:spChg>
      </pc:sldChg>
      <pc:sldChg chg="modSp add mod modShow">
        <pc:chgData name="Srivastava, Shashank" userId="4a4a45cf-0bce-432b-b8e4-c038fc1510d7" providerId="ADAL" clId="{93DD773B-49C5-4BCE-B513-82728EA79F2A}" dt="2024-02-14T04:49:34.292" v="1662" actId="1076"/>
        <pc:sldMkLst>
          <pc:docMk/>
          <pc:sldMk cId="109047730" sldId="282"/>
        </pc:sldMkLst>
        <pc:spChg chg="mod">
          <ac:chgData name="Srivastava, Shashank" userId="4a4a45cf-0bce-432b-b8e4-c038fc1510d7" providerId="ADAL" clId="{93DD773B-49C5-4BCE-B513-82728EA79F2A}" dt="2024-02-14T04:49:34.292" v="1662" actId="1076"/>
          <ac:spMkLst>
            <pc:docMk/>
            <pc:sldMk cId="109047730" sldId="282"/>
            <ac:spMk id="2" creationId="{2C34B0E3-E31E-A9C6-417F-5BB35C435C25}"/>
          </ac:spMkLst>
        </pc:spChg>
        <pc:spChg chg="mod">
          <ac:chgData name="Srivastava, Shashank" userId="4a4a45cf-0bce-432b-b8e4-c038fc1510d7" providerId="ADAL" clId="{93DD773B-49C5-4BCE-B513-82728EA79F2A}" dt="2024-02-13T10:08:35.630" v="21" actId="1076"/>
          <ac:spMkLst>
            <pc:docMk/>
            <pc:sldMk cId="109047730" sldId="282"/>
            <ac:spMk id="4" creationId="{99403F50-1A5F-8D73-31FB-8D8EB534D364}"/>
          </ac:spMkLst>
        </pc:spChg>
        <pc:spChg chg="mod">
          <ac:chgData name="Srivastava, Shashank" userId="4a4a45cf-0bce-432b-b8e4-c038fc1510d7" providerId="ADAL" clId="{93DD773B-49C5-4BCE-B513-82728EA79F2A}" dt="2024-02-13T08:55:39.971" v="9"/>
          <ac:spMkLst>
            <pc:docMk/>
            <pc:sldMk cId="109047730" sldId="282"/>
            <ac:spMk id="5" creationId="{14C0A38A-9A5E-8CEB-1EE3-11FEDD8E8278}"/>
          </ac:spMkLst>
        </pc:spChg>
      </pc:sldChg>
      <pc:sldChg chg="addSp delSp modSp new del mod">
        <pc:chgData name="Srivastava, Shashank" userId="4a4a45cf-0bce-432b-b8e4-c038fc1510d7" providerId="ADAL" clId="{93DD773B-49C5-4BCE-B513-82728EA79F2A}" dt="2024-02-13T10:46:00.637" v="451" actId="47"/>
        <pc:sldMkLst>
          <pc:docMk/>
          <pc:sldMk cId="3662492766" sldId="283"/>
        </pc:sldMkLst>
        <pc:spChg chg="mod">
          <ac:chgData name="Srivastava, Shashank" userId="4a4a45cf-0bce-432b-b8e4-c038fc1510d7" providerId="ADAL" clId="{93DD773B-49C5-4BCE-B513-82728EA79F2A}" dt="2024-02-13T08:55:39.971" v="9"/>
          <ac:spMkLst>
            <pc:docMk/>
            <pc:sldMk cId="3662492766" sldId="283"/>
            <ac:spMk id="2" creationId="{07BE6C9D-467E-B5B7-97B4-46B71B059DD1}"/>
          </ac:spMkLst>
        </pc:spChg>
        <pc:spChg chg="del">
          <ac:chgData name="Srivastava, Shashank" userId="4a4a45cf-0bce-432b-b8e4-c038fc1510d7" providerId="ADAL" clId="{93DD773B-49C5-4BCE-B513-82728EA79F2A}" dt="2024-02-13T08:55:20.484" v="6" actId="931"/>
          <ac:spMkLst>
            <pc:docMk/>
            <pc:sldMk cId="3662492766" sldId="283"/>
            <ac:spMk id="3" creationId="{C482C933-0DA8-9833-278A-B994E45CFC96}"/>
          </ac:spMkLst>
        </pc:spChg>
        <pc:picChg chg="add mod">
          <ac:chgData name="Srivastava, Shashank" userId="4a4a45cf-0bce-432b-b8e4-c038fc1510d7" providerId="ADAL" clId="{93DD773B-49C5-4BCE-B513-82728EA79F2A}" dt="2024-02-13T08:55:39.971" v="9"/>
          <ac:picMkLst>
            <pc:docMk/>
            <pc:sldMk cId="3662492766" sldId="283"/>
            <ac:picMk id="5" creationId="{EDD0BE67-1967-BDBE-7F93-8020F4CDFAD8}"/>
          </ac:picMkLst>
        </pc:picChg>
      </pc:sldChg>
      <pc:sldChg chg="addSp delSp modSp new mod delAnim modAnim">
        <pc:chgData name="Srivastava, Shashank" userId="4a4a45cf-0bce-432b-b8e4-c038fc1510d7" providerId="ADAL" clId="{93DD773B-49C5-4BCE-B513-82728EA79F2A}" dt="2024-02-14T05:58:53.283" v="1931" actId="20577"/>
        <pc:sldMkLst>
          <pc:docMk/>
          <pc:sldMk cId="1143611625" sldId="284"/>
        </pc:sldMkLst>
        <pc:spChg chg="mod">
          <ac:chgData name="Srivastava, Shashank" userId="4a4a45cf-0bce-432b-b8e4-c038fc1510d7" providerId="ADAL" clId="{93DD773B-49C5-4BCE-B513-82728EA79F2A}" dt="2024-02-14T05:57:59.388" v="1852" actId="14100"/>
          <ac:spMkLst>
            <pc:docMk/>
            <pc:sldMk cId="1143611625" sldId="284"/>
            <ac:spMk id="2" creationId="{5092D8A2-4376-5E34-7C3F-154413E2106B}"/>
          </ac:spMkLst>
        </pc:spChg>
        <pc:spChg chg="del">
          <ac:chgData name="Srivastava, Shashank" userId="4a4a45cf-0bce-432b-b8e4-c038fc1510d7" providerId="ADAL" clId="{93DD773B-49C5-4BCE-B513-82728EA79F2A}" dt="2024-02-13T09:51:29.877" v="11"/>
          <ac:spMkLst>
            <pc:docMk/>
            <pc:sldMk cId="1143611625" sldId="284"/>
            <ac:spMk id="3" creationId="{185C061C-D923-05B2-60C4-E09BC1862BAA}"/>
          </ac:spMkLst>
        </pc:spChg>
        <pc:spChg chg="add del mod">
          <ac:chgData name="Srivastava, Shashank" userId="4a4a45cf-0bce-432b-b8e4-c038fc1510d7" providerId="ADAL" clId="{93DD773B-49C5-4BCE-B513-82728EA79F2A}" dt="2024-02-13T09:52:38.711" v="19"/>
          <ac:spMkLst>
            <pc:docMk/>
            <pc:sldMk cId="1143611625" sldId="284"/>
            <ac:spMk id="6" creationId="{C7B60702-8DD4-BC13-A107-E9700FF704DC}"/>
          </ac:spMkLst>
        </pc:spChg>
        <pc:spChg chg="add mod">
          <ac:chgData name="Srivastava, Shashank" userId="4a4a45cf-0bce-432b-b8e4-c038fc1510d7" providerId="ADAL" clId="{93DD773B-49C5-4BCE-B513-82728EA79F2A}" dt="2024-02-14T05:58:53.283" v="1931" actId="20577"/>
          <ac:spMkLst>
            <pc:docMk/>
            <pc:sldMk cId="1143611625" sldId="284"/>
            <ac:spMk id="12" creationId="{45C2EE8F-6DF5-F46D-BA1D-096FC5A42ECF}"/>
          </ac:spMkLst>
        </pc:spChg>
        <pc:picChg chg="add del mod">
          <ac:chgData name="Srivastava, Shashank" userId="4a4a45cf-0bce-432b-b8e4-c038fc1510d7" providerId="ADAL" clId="{93DD773B-49C5-4BCE-B513-82728EA79F2A}" dt="2024-02-13T09:52:24.479" v="18" actId="478"/>
          <ac:picMkLst>
            <pc:docMk/>
            <pc:sldMk cId="1143611625" sldId="284"/>
            <ac:picMk id="4" creationId="{7B71DBE7-66B9-CEEA-156E-2A66EB57AAEB}"/>
          </ac:picMkLst>
        </pc:picChg>
        <pc:picChg chg="add mod">
          <ac:chgData name="Srivastava, Shashank" userId="4a4a45cf-0bce-432b-b8e4-c038fc1510d7" providerId="ADAL" clId="{93DD773B-49C5-4BCE-B513-82728EA79F2A}" dt="2024-02-13T09:52:38.711" v="19"/>
          <ac:picMkLst>
            <pc:docMk/>
            <pc:sldMk cId="1143611625" sldId="284"/>
            <ac:picMk id="7" creationId="{ECC2C6DC-2957-7838-043B-DE3D477761D7}"/>
          </ac:picMkLst>
        </pc:picChg>
      </pc:sldChg>
      <pc:sldChg chg="addSp delSp modSp add mod delAnim modAnim modShow">
        <pc:chgData name="Srivastava, Shashank" userId="4a4a45cf-0bce-432b-b8e4-c038fc1510d7" providerId="ADAL" clId="{93DD773B-49C5-4BCE-B513-82728EA79F2A}" dt="2024-02-13T13:25:11.109" v="661" actId="20577"/>
        <pc:sldMkLst>
          <pc:docMk/>
          <pc:sldMk cId="958376267" sldId="285"/>
        </pc:sldMkLst>
        <pc:spChg chg="mod">
          <ac:chgData name="Srivastava, Shashank" userId="4a4a45cf-0bce-432b-b8e4-c038fc1510d7" providerId="ADAL" clId="{93DD773B-49C5-4BCE-B513-82728EA79F2A}" dt="2024-02-13T13:25:11.109" v="661" actId="20577"/>
          <ac:spMkLst>
            <pc:docMk/>
            <pc:sldMk cId="958376267" sldId="285"/>
            <ac:spMk id="2" creationId="{5092D8A2-4376-5E34-7C3F-154413E2106B}"/>
          </ac:spMkLst>
        </pc:spChg>
        <pc:spChg chg="add del mod">
          <ac:chgData name="Srivastava, Shashank" userId="4a4a45cf-0bce-432b-b8e4-c038fc1510d7" providerId="ADAL" clId="{93DD773B-49C5-4BCE-B513-82728EA79F2A}" dt="2024-02-13T10:16:25.269" v="61"/>
          <ac:spMkLst>
            <pc:docMk/>
            <pc:sldMk cId="958376267" sldId="285"/>
            <ac:spMk id="4" creationId="{25000A09-0FAB-9F4D-BEE5-2022E638B549}"/>
          </ac:spMkLst>
        </pc:spChg>
        <pc:picChg chg="add mod">
          <ac:chgData name="Srivastava, Shashank" userId="4a4a45cf-0bce-432b-b8e4-c038fc1510d7" providerId="ADAL" clId="{93DD773B-49C5-4BCE-B513-82728EA79F2A}" dt="2024-02-13T10:16:25.269" v="61"/>
          <ac:picMkLst>
            <pc:docMk/>
            <pc:sldMk cId="958376267" sldId="285"/>
            <ac:picMk id="5" creationId="{432DA63D-D0AA-C648-8FDA-10B86339EF91}"/>
          </ac:picMkLst>
        </pc:picChg>
        <pc:picChg chg="del">
          <ac:chgData name="Srivastava, Shashank" userId="4a4a45cf-0bce-432b-b8e4-c038fc1510d7" providerId="ADAL" clId="{93DD773B-49C5-4BCE-B513-82728EA79F2A}" dt="2024-02-13T10:16:15.880" v="60" actId="478"/>
          <ac:picMkLst>
            <pc:docMk/>
            <pc:sldMk cId="958376267" sldId="285"/>
            <ac:picMk id="7" creationId="{ECC2C6DC-2957-7838-043B-DE3D477761D7}"/>
          </ac:picMkLst>
        </pc:picChg>
      </pc:sldChg>
      <pc:sldChg chg="addSp delSp modSp add mod delAnim modAnim">
        <pc:chgData name="Srivastava, Shashank" userId="4a4a45cf-0bce-432b-b8e4-c038fc1510d7" providerId="ADAL" clId="{93DD773B-49C5-4BCE-B513-82728EA79F2A}" dt="2024-02-14T05:54:47.752" v="1792" actId="478"/>
        <pc:sldMkLst>
          <pc:docMk/>
          <pc:sldMk cId="1166713282" sldId="286"/>
        </pc:sldMkLst>
        <pc:spChg chg="del mod">
          <ac:chgData name="Srivastava, Shashank" userId="4a4a45cf-0bce-432b-b8e4-c038fc1510d7" providerId="ADAL" clId="{93DD773B-49C5-4BCE-B513-82728EA79F2A}" dt="2024-02-13T10:33:02.657" v="255" actId="478"/>
          <ac:spMkLst>
            <pc:docMk/>
            <pc:sldMk cId="1166713282" sldId="286"/>
            <ac:spMk id="2" creationId="{5092D8A2-4376-5E34-7C3F-154413E2106B}"/>
          </ac:spMkLst>
        </pc:spChg>
        <pc:spChg chg="add del mod">
          <ac:chgData name="Srivastava, Shashank" userId="4a4a45cf-0bce-432b-b8e4-c038fc1510d7" providerId="ADAL" clId="{93DD773B-49C5-4BCE-B513-82728EA79F2A}" dt="2024-02-13T10:16:53.666" v="65"/>
          <ac:spMkLst>
            <pc:docMk/>
            <pc:sldMk cId="1166713282" sldId="286"/>
            <ac:spMk id="4" creationId="{E3F4B8A2-6F47-69C9-B540-20E859734FAB}"/>
          </ac:spMkLst>
        </pc:spChg>
        <pc:spChg chg="add del mod">
          <ac:chgData name="Srivastava, Shashank" userId="4a4a45cf-0bce-432b-b8e4-c038fc1510d7" providerId="ADAL" clId="{93DD773B-49C5-4BCE-B513-82728EA79F2A}" dt="2024-02-13T10:33:09.318" v="257" actId="478"/>
          <ac:spMkLst>
            <pc:docMk/>
            <pc:sldMk cId="1166713282" sldId="286"/>
            <ac:spMk id="8" creationId="{C92E7AB8-FA5B-B978-29CA-4AA5C2A9142C}"/>
          </ac:spMkLst>
        </pc:spChg>
        <pc:spChg chg="add mod">
          <ac:chgData name="Srivastava, Shashank" userId="4a4a45cf-0bce-432b-b8e4-c038fc1510d7" providerId="ADAL" clId="{93DD773B-49C5-4BCE-B513-82728EA79F2A}" dt="2024-02-13T13:25:14.578" v="662" actId="20577"/>
          <ac:spMkLst>
            <pc:docMk/>
            <pc:sldMk cId="1166713282" sldId="286"/>
            <ac:spMk id="9" creationId="{72F0CF4D-D494-5E09-D87C-C63DD63CC4C6}"/>
          </ac:spMkLst>
        </pc:spChg>
        <pc:graphicFrameChg chg="add del mod modGraphic">
          <ac:chgData name="Srivastava, Shashank" userId="4a4a45cf-0bce-432b-b8e4-c038fc1510d7" providerId="ADAL" clId="{93DD773B-49C5-4BCE-B513-82728EA79F2A}" dt="2024-02-14T05:54:47.752" v="1792" actId="478"/>
          <ac:graphicFrameMkLst>
            <pc:docMk/>
            <pc:sldMk cId="1166713282" sldId="286"/>
            <ac:graphicFrameMk id="10" creationId="{CC23B712-96B2-AB4C-EE6F-AEC5AD02AE69}"/>
          </ac:graphicFrameMkLst>
        </pc:graphicFrameChg>
        <pc:picChg chg="del">
          <ac:chgData name="Srivastava, Shashank" userId="4a4a45cf-0bce-432b-b8e4-c038fc1510d7" providerId="ADAL" clId="{93DD773B-49C5-4BCE-B513-82728EA79F2A}" dt="2024-02-13T10:16:46.107" v="64" actId="478"/>
          <ac:picMkLst>
            <pc:docMk/>
            <pc:sldMk cId="1166713282" sldId="286"/>
            <ac:picMk id="5" creationId="{432DA63D-D0AA-C648-8FDA-10B86339EF91}"/>
          </ac:picMkLst>
        </pc:picChg>
        <pc:picChg chg="add mod">
          <ac:chgData name="Srivastava, Shashank" userId="4a4a45cf-0bce-432b-b8e4-c038fc1510d7" providerId="ADAL" clId="{93DD773B-49C5-4BCE-B513-82728EA79F2A}" dt="2024-02-13T10:16:53.666" v="65"/>
          <ac:picMkLst>
            <pc:docMk/>
            <pc:sldMk cId="1166713282" sldId="286"/>
            <ac:picMk id="6" creationId="{3544E28F-88D0-F446-A138-65AB5B4A94D2}"/>
          </ac:picMkLst>
        </pc:picChg>
      </pc:sldChg>
      <pc:sldChg chg="addSp delSp modSp add mod delAnim modAnim">
        <pc:chgData name="Srivastava, Shashank" userId="4a4a45cf-0bce-432b-b8e4-c038fc1510d7" providerId="ADAL" clId="{93DD773B-49C5-4BCE-B513-82728EA79F2A}" dt="2024-02-13T13:25:18.277" v="663" actId="20577"/>
        <pc:sldMkLst>
          <pc:docMk/>
          <pc:sldMk cId="2052514321" sldId="287"/>
        </pc:sldMkLst>
        <pc:spChg chg="del">
          <ac:chgData name="Srivastava, Shashank" userId="4a4a45cf-0bce-432b-b8e4-c038fc1510d7" providerId="ADAL" clId="{93DD773B-49C5-4BCE-B513-82728EA79F2A}" dt="2024-02-13T10:33:18.520" v="258" actId="478"/>
          <ac:spMkLst>
            <pc:docMk/>
            <pc:sldMk cId="2052514321" sldId="287"/>
            <ac:spMk id="2" creationId="{5092D8A2-4376-5E34-7C3F-154413E2106B}"/>
          </ac:spMkLst>
        </pc:spChg>
        <pc:spChg chg="add del mod">
          <ac:chgData name="Srivastava, Shashank" userId="4a4a45cf-0bce-432b-b8e4-c038fc1510d7" providerId="ADAL" clId="{93DD773B-49C5-4BCE-B513-82728EA79F2A}" dt="2024-02-13T10:17:14.491" v="68"/>
          <ac:spMkLst>
            <pc:docMk/>
            <pc:sldMk cId="2052514321" sldId="287"/>
            <ac:spMk id="4" creationId="{C6066028-52EF-2AFE-6F15-FB759E2BDCA0}"/>
          </ac:spMkLst>
        </pc:spChg>
        <pc:spChg chg="add del mod">
          <ac:chgData name="Srivastava, Shashank" userId="4a4a45cf-0bce-432b-b8e4-c038fc1510d7" providerId="ADAL" clId="{93DD773B-49C5-4BCE-B513-82728EA79F2A}" dt="2024-02-13T10:33:20.769" v="259" actId="478"/>
          <ac:spMkLst>
            <pc:docMk/>
            <pc:sldMk cId="2052514321" sldId="287"/>
            <ac:spMk id="8" creationId="{C6A434E1-64F5-01EF-81C6-B1D550DCE3AF}"/>
          </ac:spMkLst>
        </pc:spChg>
        <pc:spChg chg="add mod">
          <ac:chgData name="Srivastava, Shashank" userId="4a4a45cf-0bce-432b-b8e4-c038fc1510d7" providerId="ADAL" clId="{93DD773B-49C5-4BCE-B513-82728EA79F2A}" dt="2024-02-13T13:25:18.277" v="663" actId="20577"/>
          <ac:spMkLst>
            <pc:docMk/>
            <pc:sldMk cId="2052514321" sldId="287"/>
            <ac:spMk id="9" creationId="{A8725C6E-1F2B-A3DD-051E-7C4273EC2FB0}"/>
          </ac:spMkLst>
        </pc:spChg>
        <pc:picChg chg="add mod">
          <ac:chgData name="Srivastava, Shashank" userId="4a4a45cf-0bce-432b-b8e4-c038fc1510d7" providerId="ADAL" clId="{93DD773B-49C5-4BCE-B513-82728EA79F2A}" dt="2024-02-13T10:17:14.491" v="68"/>
          <ac:picMkLst>
            <pc:docMk/>
            <pc:sldMk cId="2052514321" sldId="287"/>
            <ac:picMk id="5" creationId="{24264764-1189-82C5-6E88-2F943DB818B3}"/>
          </ac:picMkLst>
        </pc:picChg>
        <pc:picChg chg="del">
          <ac:chgData name="Srivastava, Shashank" userId="4a4a45cf-0bce-432b-b8e4-c038fc1510d7" providerId="ADAL" clId="{93DD773B-49C5-4BCE-B513-82728EA79F2A}" dt="2024-02-13T10:17:09.208" v="67" actId="478"/>
          <ac:picMkLst>
            <pc:docMk/>
            <pc:sldMk cId="2052514321" sldId="287"/>
            <ac:picMk id="6" creationId="{3544E28F-88D0-F446-A138-65AB5B4A94D2}"/>
          </ac:picMkLst>
        </pc:picChg>
      </pc:sldChg>
      <pc:sldChg chg="addSp delSp modSp add mod delAnim modAnim">
        <pc:chgData name="Srivastava, Shashank" userId="4a4a45cf-0bce-432b-b8e4-c038fc1510d7" providerId="ADAL" clId="{93DD773B-49C5-4BCE-B513-82728EA79F2A}" dt="2024-02-13T17:54:42.063" v="1561" actId="108"/>
        <pc:sldMkLst>
          <pc:docMk/>
          <pc:sldMk cId="86388694" sldId="288"/>
        </pc:sldMkLst>
        <pc:spChg chg="del">
          <ac:chgData name="Srivastava, Shashank" userId="4a4a45cf-0bce-432b-b8e4-c038fc1510d7" providerId="ADAL" clId="{93DD773B-49C5-4BCE-B513-82728EA79F2A}" dt="2024-02-13T10:33:29.665" v="261" actId="478"/>
          <ac:spMkLst>
            <pc:docMk/>
            <pc:sldMk cId="86388694" sldId="288"/>
            <ac:spMk id="2" creationId="{5092D8A2-4376-5E34-7C3F-154413E2106B}"/>
          </ac:spMkLst>
        </pc:spChg>
        <pc:spChg chg="add del mod">
          <ac:chgData name="Srivastava, Shashank" userId="4a4a45cf-0bce-432b-b8e4-c038fc1510d7" providerId="ADAL" clId="{93DD773B-49C5-4BCE-B513-82728EA79F2A}" dt="2024-02-13T10:18:58.484" v="72" actId="931"/>
          <ac:spMkLst>
            <pc:docMk/>
            <pc:sldMk cId="86388694" sldId="288"/>
            <ac:spMk id="4" creationId="{1738E660-D0CB-53E1-F825-5778A09AE139}"/>
          </ac:spMkLst>
        </pc:spChg>
        <pc:spChg chg="add del mod">
          <ac:chgData name="Srivastava, Shashank" userId="4a4a45cf-0bce-432b-b8e4-c038fc1510d7" providerId="ADAL" clId="{93DD773B-49C5-4BCE-B513-82728EA79F2A}" dt="2024-02-13T10:33:31.918" v="262" actId="478"/>
          <ac:spMkLst>
            <pc:docMk/>
            <pc:sldMk cId="86388694" sldId="288"/>
            <ac:spMk id="9" creationId="{3B054E46-736E-13F9-6094-A557989E9F11}"/>
          </ac:spMkLst>
        </pc:spChg>
        <pc:spChg chg="add mod">
          <ac:chgData name="Srivastava, Shashank" userId="4a4a45cf-0bce-432b-b8e4-c038fc1510d7" providerId="ADAL" clId="{93DD773B-49C5-4BCE-B513-82728EA79F2A}" dt="2024-02-13T13:25:23.084" v="664" actId="20577"/>
          <ac:spMkLst>
            <pc:docMk/>
            <pc:sldMk cId="86388694" sldId="288"/>
            <ac:spMk id="10" creationId="{96C8CAA1-6302-9D25-8C84-30FD0EF56942}"/>
          </ac:spMkLst>
        </pc:spChg>
        <pc:spChg chg="add del mod">
          <ac:chgData name="Srivastava, Shashank" userId="4a4a45cf-0bce-432b-b8e4-c038fc1510d7" providerId="ADAL" clId="{93DD773B-49C5-4BCE-B513-82728EA79F2A}" dt="2024-02-13T10:34:59.206" v="288" actId="21"/>
          <ac:spMkLst>
            <pc:docMk/>
            <pc:sldMk cId="86388694" sldId="288"/>
            <ac:spMk id="11" creationId="{6167715B-F480-5194-D55F-A9B9E8B906E7}"/>
          </ac:spMkLst>
        </pc:spChg>
        <pc:spChg chg="add mod">
          <ac:chgData name="Srivastava, Shashank" userId="4a4a45cf-0bce-432b-b8e4-c038fc1510d7" providerId="ADAL" clId="{93DD773B-49C5-4BCE-B513-82728EA79F2A}" dt="2024-02-13T10:39:09.041" v="400" actId="1076"/>
          <ac:spMkLst>
            <pc:docMk/>
            <pc:sldMk cId="86388694" sldId="288"/>
            <ac:spMk id="12" creationId="{BC616322-23D3-C96A-C8AF-D334E5301FF1}"/>
          </ac:spMkLst>
        </pc:spChg>
        <pc:spChg chg="add mod">
          <ac:chgData name="Srivastava, Shashank" userId="4a4a45cf-0bce-432b-b8e4-c038fc1510d7" providerId="ADAL" clId="{93DD773B-49C5-4BCE-B513-82728EA79F2A}" dt="2024-02-13T17:54:42.063" v="1561" actId="108"/>
          <ac:spMkLst>
            <pc:docMk/>
            <pc:sldMk cId="86388694" sldId="288"/>
            <ac:spMk id="14" creationId="{0BA7DDB4-62CE-BBDB-0F08-808D6E0195CF}"/>
          </ac:spMkLst>
        </pc:spChg>
        <pc:picChg chg="del">
          <ac:chgData name="Srivastava, Shashank" userId="4a4a45cf-0bce-432b-b8e4-c038fc1510d7" providerId="ADAL" clId="{93DD773B-49C5-4BCE-B513-82728EA79F2A}" dt="2024-02-13T10:18:51.975" v="71" actId="478"/>
          <ac:picMkLst>
            <pc:docMk/>
            <pc:sldMk cId="86388694" sldId="288"/>
            <ac:picMk id="5" creationId="{24264764-1189-82C5-6E88-2F943DB818B3}"/>
          </ac:picMkLst>
        </pc:picChg>
        <pc:picChg chg="add mod">
          <ac:chgData name="Srivastava, Shashank" userId="4a4a45cf-0bce-432b-b8e4-c038fc1510d7" providerId="ADAL" clId="{93DD773B-49C5-4BCE-B513-82728EA79F2A}" dt="2024-02-13T10:37:14.657" v="300" actId="1076"/>
          <ac:picMkLst>
            <pc:docMk/>
            <pc:sldMk cId="86388694" sldId="288"/>
            <ac:picMk id="7" creationId="{5CB26D53-B09B-CA61-C851-9D49BD265FAE}"/>
          </ac:picMkLst>
        </pc:picChg>
      </pc:sldChg>
      <pc:sldChg chg="add del">
        <pc:chgData name="Srivastava, Shashank" userId="4a4a45cf-0bce-432b-b8e4-c038fc1510d7" providerId="ADAL" clId="{93DD773B-49C5-4BCE-B513-82728EA79F2A}" dt="2024-02-13T10:34:29.138" v="270" actId="47"/>
        <pc:sldMkLst>
          <pc:docMk/>
          <pc:sldMk cId="1769211556" sldId="289"/>
        </pc:sldMkLst>
      </pc:sldChg>
      <pc:sldChg chg="modSp add del mod modShow">
        <pc:chgData name="Srivastava, Shashank" userId="4a4a45cf-0bce-432b-b8e4-c038fc1510d7" providerId="ADAL" clId="{93DD773B-49C5-4BCE-B513-82728EA79F2A}" dt="2024-02-14T06:13:30.904" v="2008" actId="47"/>
        <pc:sldMkLst>
          <pc:docMk/>
          <pc:sldMk cId="3756425327" sldId="289"/>
        </pc:sldMkLst>
        <pc:spChg chg="mod">
          <ac:chgData name="Srivastava, Shashank" userId="4a4a45cf-0bce-432b-b8e4-c038fc1510d7" providerId="ADAL" clId="{93DD773B-49C5-4BCE-B513-82728EA79F2A}" dt="2024-02-13T17:58:27.271" v="1582" actId="27636"/>
          <ac:spMkLst>
            <pc:docMk/>
            <pc:sldMk cId="3756425327" sldId="289"/>
            <ac:spMk id="2" creationId="{2C34B0E3-E31E-A9C6-417F-5BB35C435C25}"/>
          </ac:spMkLst>
        </pc:spChg>
      </pc:sldChg>
      <pc:sldChg chg="addSp delSp modSp new mod modAnim">
        <pc:chgData name="Srivastava, Shashank" userId="4a4a45cf-0bce-432b-b8e4-c038fc1510d7" providerId="ADAL" clId="{93DD773B-49C5-4BCE-B513-82728EA79F2A}" dt="2024-02-20T02:40:34.433" v="2447" actId="1076"/>
        <pc:sldMkLst>
          <pc:docMk/>
          <pc:sldMk cId="477557121" sldId="290"/>
        </pc:sldMkLst>
        <pc:spChg chg="mod">
          <ac:chgData name="Srivastava, Shashank" userId="4a4a45cf-0bce-432b-b8e4-c038fc1510d7" providerId="ADAL" clId="{93DD773B-49C5-4BCE-B513-82728EA79F2A}" dt="2024-02-20T02:40:34.433" v="2447" actId="1076"/>
          <ac:spMkLst>
            <pc:docMk/>
            <pc:sldMk cId="477557121" sldId="290"/>
            <ac:spMk id="2" creationId="{8D480662-ECE7-E1DD-F9EF-735217FC365D}"/>
          </ac:spMkLst>
        </pc:spChg>
        <pc:spChg chg="del mod">
          <ac:chgData name="Srivastava, Shashank" userId="4a4a45cf-0bce-432b-b8e4-c038fc1510d7" providerId="ADAL" clId="{93DD773B-49C5-4BCE-B513-82728EA79F2A}" dt="2024-02-13T10:19:55.242" v="96" actId="478"/>
          <ac:spMkLst>
            <pc:docMk/>
            <pc:sldMk cId="477557121" sldId="290"/>
            <ac:spMk id="3" creationId="{E72E8F60-0213-BFB0-698E-0C6CA9FFBB12}"/>
          </ac:spMkLst>
        </pc:spChg>
        <pc:spChg chg="add del mod">
          <ac:chgData name="Srivastava, Shashank" userId="4a4a45cf-0bce-432b-b8e4-c038fc1510d7" providerId="ADAL" clId="{93DD773B-49C5-4BCE-B513-82728EA79F2A}" dt="2024-02-13T10:19:58.308" v="97" actId="478"/>
          <ac:spMkLst>
            <pc:docMk/>
            <pc:sldMk cId="477557121" sldId="290"/>
            <ac:spMk id="5" creationId="{A7641746-D27F-18F1-47A0-912C1BB9BD7C}"/>
          </ac:spMkLst>
        </pc:spChg>
        <pc:spChg chg="add mod">
          <ac:chgData name="Srivastava, Shashank" userId="4a4a45cf-0bce-432b-b8e4-c038fc1510d7" providerId="ADAL" clId="{93DD773B-49C5-4BCE-B513-82728EA79F2A}" dt="2024-02-20T02:40:32.238" v="2446" actId="1076"/>
          <ac:spMkLst>
            <pc:docMk/>
            <pc:sldMk cId="477557121" sldId="290"/>
            <ac:spMk id="7" creationId="{F26AE407-5A50-E4A9-573F-8EC6DE3658D0}"/>
          </ac:spMkLst>
        </pc:spChg>
        <pc:spChg chg="mod">
          <ac:chgData name="Srivastava, Shashank" userId="4a4a45cf-0bce-432b-b8e4-c038fc1510d7" providerId="ADAL" clId="{93DD773B-49C5-4BCE-B513-82728EA79F2A}" dt="2024-02-14T06:27:18.235" v="2032" actId="14100"/>
          <ac:spMkLst>
            <pc:docMk/>
            <pc:sldMk cId="477557121" sldId="290"/>
            <ac:spMk id="10" creationId="{D81DD292-8F5E-52AA-4AA9-B01D6E04D5E7}"/>
          </ac:spMkLst>
        </pc:spChg>
        <pc:picChg chg="add mod">
          <ac:chgData name="Srivastava, Shashank" userId="4a4a45cf-0bce-432b-b8e4-c038fc1510d7" providerId="ADAL" clId="{93DD773B-49C5-4BCE-B513-82728EA79F2A}" dt="2024-02-20T02:40:25.617" v="2445" actId="1076"/>
          <ac:picMkLst>
            <pc:docMk/>
            <pc:sldMk cId="477557121" sldId="290"/>
            <ac:picMk id="3" creationId="{39D88417-5B49-F18D-435B-C5611C7C3368}"/>
          </ac:picMkLst>
        </pc:picChg>
      </pc:sldChg>
      <pc:sldChg chg="modSp new mod">
        <pc:chgData name="Srivastava, Shashank" userId="4a4a45cf-0bce-432b-b8e4-c038fc1510d7" providerId="ADAL" clId="{93DD773B-49C5-4BCE-B513-82728EA79F2A}" dt="2024-02-26T04:43:31.159" v="2576" actId="20577"/>
        <pc:sldMkLst>
          <pc:docMk/>
          <pc:sldMk cId="3632271720" sldId="291"/>
        </pc:sldMkLst>
        <pc:spChg chg="mod">
          <ac:chgData name="Srivastava, Shashank" userId="4a4a45cf-0bce-432b-b8e4-c038fc1510d7" providerId="ADAL" clId="{93DD773B-49C5-4BCE-B513-82728EA79F2A}" dt="2024-02-14T10:51:30.578" v="2198" actId="1076"/>
          <ac:spMkLst>
            <pc:docMk/>
            <pc:sldMk cId="3632271720" sldId="291"/>
            <ac:spMk id="2" creationId="{29152F62-DD61-FE9A-EA4C-61D55004CE63}"/>
          </ac:spMkLst>
        </pc:spChg>
        <pc:spChg chg="mod">
          <ac:chgData name="Srivastava, Shashank" userId="4a4a45cf-0bce-432b-b8e4-c038fc1510d7" providerId="ADAL" clId="{93DD773B-49C5-4BCE-B513-82728EA79F2A}" dt="2024-02-26T04:43:31.159" v="2576" actId="20577"/>
          <ac:spMkLst>
            <pc:docMk/>
            <pc:sldMk cId="3632271720" sldId="291"/>
            <ac:spMk id="3" creationId="{A2177462-6A8D-D552-BE39-6D578DA6F0F8}"/>
          </ac:spMkLst>
        </pc:spChg>
      </pc:sldChg>
      <pc:sldChg chg="add del">
        <pc:chgData name="Srivastava, Shashank" userId="4a4a45cf-0bce-432b-b8e4-c038fc1510d7" providerId="ADAL" clId="{93DD773B-49C5-4BCE-B513-82728EA79F2A}" dt="2024-02-13T10:46:03.397" v="452" actId="47"/>
        <pc:sldMkLst>
          <pc:docMk/>
          <pc:sldMk cId="1930487483" sldId="292"/>
        </pc:sldMkLst>
      </pc:sldChg>
      <pc:sldChg chg="addSp delSp modSp add del mod">
        <pc:chgData name="Srivastava, Shashank" userId="4a4a45cf-0bce-432b-b8e4-c038fc1510d7" providerId="ADAL" clId="{93DD773B-49C5-4BCE-B513-82728EA79F2A}" dt="2024-02-13T10:52:25.656" v="554" actId="47"/>
        <pc:sldMkLst>
          <pc:docMk/>
          <pc:sldMk cId="3335748445" sldId="293"/>
        </pc:sldMkLst>
        <pc:spChg chg="add mod">
          <ac:chgData name="Srivastava, Shashank" userId="4a4a45cf-0bce-432b-b8e4-c038fc1510d7" providerId="ADAL" clId="{93DD773B-49C5-4BCE-B513-82728EA79F2A}" dt="2024-02-13T10:35:14.151" v="293" actId="478"/>
          <ac:spMkLst>
            <pc:docMk/>
            <pc:sldMk cId="3335748445" sldId="293"/>
            <ac:spMk id="3" creationId="{E612A5B4-4BA0-E61A-A0C9-5D5CD0D0FA66}"/>
          </ac:spMkLst>
        </pc:spChg>
        <pc:picChg chg="del">
          <ac:chgData name="Srivastava, Shashank" userId="4a4a45cf-0bce-432b-b8e4-c038fc1510d7" providerId="ADAL" clId="{93DD773B-49C5-4BCE-B513-82728EA79F2A}" dt="2024-02-13T10:35:14.151" v="293" actId="478"/>
          <ac:picMkLst>
            <pc:docMk/>
            <pc:sldMk cId="3335748445" sldId="293"/>
            <ac:picMk id="7" creationId="{5CB26D53-B09B-CA61-C851-9D49BD265FAE}"/>
          </ac:picMkLst>
        </pc:picChg>
      </pc:sldChg>
      <pc:sldChg chg="addSp delSp modSp add mod delAnim modAnim">
        <pc:chgData name="Srivastava, Shashank" userId="4a4a45cf-0bce-432b-b8e4-c038fc1510d7" providerId="ADAL" clId="{93DD773B-49C5-4BCE-B513-82728EA79F2A}" dt="2024-02-13T17:55:13.051" v="1564" actId="108"/>
        <pc:sldMkLst>
          <pc:docMk/>
          <pc:sldMk cId="2121744562" sldId="294"/>
        </pc:sldMkLst>
        <pc:spChg chg="add del mod">
          <ac:chgData name="Srivastava, Shashank" userId="4a4a45cf-0bce-432b-b8e4-c038fc1510d7" providerId="ADAL" clId="{93DD773B-49C5-4BCE-B513-82728EA79F2A}" dt="2024-02-13T10:42:06.658" v="412" actId="931"/>
          <ac:spMkLst>
            <pc:docMk/>
            <pc:sldMk cId="2121744562" sldId="294"/>
            <ac:spMk id="3" creationId="{37A93E7F-CAF8-978A-FD9C-510C9ED21587}"/>
          </ac:spMkLst>
        </pc:spChg>
        <pc:spChg chg="add mod">
          <ac:chgData name="Srivastava, Shashank" userId="4a4a45cf-0bce-432b-b8e4-c038fc1510d7" providerId="ADAL" clId="{93DD773B-49C5-4BCE-B513-82728EA79F2A}" dt="2024-02-13T17:55:13.051" v="1564" actId="108"/>
          <ac:spMkLst>
            <pc:docMk/>
            <pc:sldMk cId="2121744562" sldId="294"/>
            <ac:spMk id="6" creationId="{95428EED-D056-E820-91E8-A422938A4979}"/>
          </ac:spMkLst>
        </pc:spChg>
        <pc:spChg chg="mod">
          <ac:chgData name="Srivastava, Shashank" userId="4a4a45cf-0bce-432b-b8e4-c038fc1510d7" providerId="ADAL" clId="{93DD773B-49C5-4BCE-B513-82728EA79F2A}" dt="2024-02-13T13:25:28.418" v="665" actId="20577"/>
          <ac:spMkLst>
            <pc:docMk/>
            <pc:sldMk cId="2121744562" sldId="294"/>
            <ac:spMk id="10" creationId="{96C8CAA1-6302-9D25-8C84-30FD0EF56942}"/>
          </ac:spMkLst>
        </pc:spChg>
        <pc:spChg chg="del">
          <ac:chgData name="Srivastava, Shashank" userId="4a4a45cf-0bce-432b-b8e4-c038fc1510d7" providerId="ADAL" clId="{93DD773B-49C5-4BCE-B513-82728EA79F2A}" dt="2024-02-13T10:41:44.831" v="405" actId="478"/>
          <ac:spMkLst>
            <pc:docMk/>
            <pc:sldMk cId="2121744562" sldId="294"/>
            <ac:spMk id="12" creationId="{BC616322-23D3-C96A-C8AF-D334E5301FF1}"/>
          </ac:spMkLst>
        </pc:spChg>
        <pc:spChg chg="del">
          <ac:chgData name="Srivastava, Shashank" userId="4a4a45cf-0bce-432b-b8e4-c038fc1510d7" providerId="ADAL" clId="{93DD773B-49C5-4BCE-B513-82728EA79F2A}" dt="2024-02-13T10:41:30.345" v="403" actId="478"/>
          <ac:spMkLst>
            <pc:docMk/>
            <pc:sldMk cId="2121744562" sldId="294"/>
            <ac:spMk id="14" creationId="{0BA7DDB4-62CE-BBDB-0F08-808D6E0195CF}"/>
          </ac:spMkLst>
        </pc:spChg>
        <pc:picChg chg="add mod">
          <ac:chgData name="Srivastava, Shashank" userId="4a4a45cf-0bce-432b-b8e4-c038fc1510d7" providerId="ADAL" clId="{93DD773B-49C5-4BCE-B513-82728EA79F2A}" dt="2024-02-13T10:44:20.770" v="438" actId="1076"/>
          <ac:picMkLst>
            <pc:docMk/>
            <pc:sldMk cId="2121744562" sldId="294"/>
            <ac:picMk id="5" creationId="{A4C022D0-C2D5-B57A-F395-BC47422A46E3}"/>
          </ac:picMkLst>
        </pc:picChg>
        <pc:picChg chg="del">
          <ac:chgData name="Srivastava, Shashank" userId="4a4a45cf-0bce-432b-b8e4-c038fc1510d7" providerId="ADAL" clId="{93DD773B-49C5-4BCE-B513-82728EA79F2A}" dt="2024-02-13T10:41:26.105" v="402" actId="478"/>
          <ac:picMkLst>
            <pc:docMk/>
            <pc:sldMk cId="2121744562" sldId="294"/>
            <ac:picMk id="7" creationId="{5CB26D53-B09B-CA61-C851-9D49BD265FAE}"/>
          </ac:picMkLst>
        </pc:picChg>
      </pc:sldChg>
      <pc:sldChg chg="addSp delSp modSp add mod delAnim modAnim">
        <pc:chgData name="Srivastava, Shashank" userId="4a4a45cf-0bce-432b-b8e4-c038fc1510d7" providerId="ADAL" clId="{93DD773B-49C5-4BCE-B513-82728EA79F2A}" dt="2024-02-13T17:55:28.733" v="1565" actId="108"/>
        <pc:sldMkLst>
          <pc:docMk/>
          <pc:sldMk cId="3597513252" sldId="295"/>
        </pc:sldMkLst>
        <pc:spChg chg="add del mod">
          <ac:chgData name="Srivastava, Shashank" userId="4a4a45cf-0bce-432b-b8e4-c038fc1510d7" providerId="ADAL" clId="{93DD773B-49C5-4BCE-B513-82728EA79F2A}" dt="2024-02-13T10:53:28.042" v="562"/>
          <ac:spMkLst>
            <pc:docMk/>
            <pc:sldMk cId="3597513252" sldId="295"/>
            <ac:spMk id="3" creationId="{F017DFD9-0FAF-AD4F-BD98-CBCC31C38A95}"/>
          </ac:spMkLst>
        </pc:spChg>
        <pc:spChg chg="del">
          <ac:chgData name="Srivastava, Shashank" userId="4a4a45cf-0bce-432b-b8e4-c038fc1510d7" providerId="ADAL" clId="{93DD773B-49C5-4BCE-B513-82728EA79F2A}" dt="2024-02-13T10:53:12.328" v="557" actId="478"/>
          <ac:spMkLst>
            <pc:docMk/>
            <pc:sldMk cId="3597513252" sldId="295"/>
            <ac:spMk id="6" creationId="{95428EED-D056-E820-91E8-A422938A4979}"/>
          </ac:spMkLst>
        </pc:spChg>
        <pc:spChg chg="add mod">
          <ac:chgData name="Srivastava, Shashank" userId="4a4a45cf-0bce-432b-b8e4-c038fc1510d7" providerId="ADAL" clId="{93DD773B-49C5-4BCE-B513-82728EA79F2A}" dt="2024-02-13T17:55:28.733" v="1565" actId="108"/>
          <ac:spMkLst>
            <pc:docMk/>
            <pc:sldMk cId="3597513252" sldId="295"/>
            <ac:spMk id="7" creationId="{1ACAB75C-5210-33D4-4F12-4FC14020DBA7}"/>
          </ac:spMkLst>
        </pc:spChg>
        <pc:spChg chg="mod">
          <ac:chgData name="Srivastava, Shashank" userId="4a4a45cf-0bce-432b-b8e4-c038fc1510d7" providerId="ADAL" clId="{93DD773B-49C5-4BCE-B513-82728EA79F2A}" dt="2024-02-13T13:25:33.020" v="666" actId="20577"/>
          <ac:spMkLst>
            <pc:docMk/>
            <pc:sldMk cId="3597513252" sldId="295"/>
            <ac:spMk id="10" creationId="{96C8CAA1-6302-9D25-8C84-30FD0EF56942}"/>
          </ac:spMkLst>
        </pc:spChg>
        <pc:picChg chg="add mod">
          <ac:chgData name="Srivastava, Shashank" userId="4a4a45cf-0bce-432b-b8e4-c038fc1510d7" providerId="ADAL" clId="{93DD773B-49C5-4BCE-B513-82728EA79F2A}" dt="2024-02-13T11:23:54.072" v="569" actId="1076"/>
          <ac:picMkLst>
            <pc:docMk/>
            <pc:sldMk cId="3597513252" sldId="295"/>
            <ac:picMk id="4" creationId="{A27C1610-E22A-9526-E8EC-EA7D4FB51954}"/>
          </ac:picMkLst>
        </pc:picChg>
        <pc:picChg chg="del">
          <ac:chgData name="Srivastava, Shashank" userId="4a4a45cf-0bce-432b-b8e4-c038fc1510d7" providerId="ADAL" clId="{93DD773B-49C5-4BCE-B513-82728EA79F2A}" dt="2024-02-13T10:53:04.205" v="556" actId="478"/>
          <ac:picMkLst>
            <pc:docMk/>
            <pc:sldMk cId="3597513252" sldId="295"/>
            <ac:picMk id="5" creationId="{A4C022D0-C2D5-B57A-F395-BC47422A46E3}"/>
          </ac:picMkLst>
        </pc:picChg>
      </pc:sldChg>
      <pc:sldChg chg="addSp delSp modSp new mod">
        <pc:chgData name="Srivastava, Shashank" userId="4a4a45cf-0bce-432b-b8e4-c038fc1510d7" providerId="ADAL" clId="{93DD773B-49C5-4BCE-B513-82728EA79F2A}" dt="2024-02-13T14:02:08.385" v="863" actId="20577"/>
        <pc:sldMkLst>
          <pc:docMk/>
          <pc:sldMk cId="4234302173" sldId="296"/>
        </pc:sldMkLst>
        <pc:spChg chg="del">
          <ac:chgData name="Srivastava, Shashank" userId="4a4a45cf-0bce-432b-b8e4-c038fc1510d7" providerId="ADAL" clId="{93DD773B-49C5-4BCE-B513-82728EA79F2A}" dt="2024-02-13T13:25:54.543" v="669" actId="478"/>
          <ac:spMkLst>
            <pc:docMk/>
            <pc:sldMk cId="4234302173" sldId="296"/>
            <ac:spMk id="2" creationId="{4C1AB09C-EF47-87C8-0C81-8D031F2091F0}"/>
          </ac:spMkLst>
        </pc:spChg>
        <pc:spChg chg="del">
          <ac:chgData name="Srivastava, Shashank" userId="4a4a45cf-0bce-432b-b8e4-c038fc1510d7" providerId="ADAL" clId="{93DD773B-49C5-4BCE-B513-82728EA79F2A}" dt="2024-02-13T13:27:07.820" v="671" actId="931"/>
          <ac:spMkLst>
            <pc:docMk/>
            <pc:sldMk cId="4234302173" sldId="296"/>
            <ac:spMk id="3" creationId="{82E3681B-F584-71D4-EC8F-21B444BCD043}"/>
          </ac:spMkLst>
        </pc:spChg>
        <pc:spChg chg="add mod">
          <ac:chgData name="Srivastava, Shashank" userId="4a4a45cf-0bce-432b-b8e4-c038fc1510d7" providerId="ADAL" clId="{93DD773B-49C5-4BCE-B513-82728EA79F2A}" dt="2024-02-13T14:02:08.385" v="863" actId="20577"/>
          <ac:spMkLst>
            <pc:docMk/>
            <pc:sldMk cId="4234302173" sldId="296"/>
            <ac:spMk id="4" creationId="{A9DADA7E-8438-E4D4-C2DC-6A861D206536}"/>
          </ac:spMkLst>
        </pc:spChg>
        <pc:spChg chg="add mod">
          <ac:chgData name="Srivastava, Shashank" userId="4a4a45cf-0bce-432b-b8e4-c038fc1510d7" providerId="ADAL" clId="{93DD773B-49C5-4BCE-B513-82728EA79F2A}" dt="2024-02-13T13:36:30.051" v="776" actId="1036"/>
          <ac:spMkLst>
            <pc:docMk/>
            <pc:sldMk cId="4234302173" sldId="296"/>
            <ac:spMk id="7" creationId="{C9B04482-8D6A-7975-2178-D881F4DD6550}"/>
          </ac:spMkLst>
        </pc:spChg>
        <pc:picChg chg="add mod">
          <ac:chgData name="Srivastava, Shashank" userId="4a4a45cf-0bce-432b-b8e4-c038fc1510d7" providerId="ADAL" clId="{93DD773B-49C5-4BCE-B513-82728EA79F2A}" dt="2024-02-13T13:27:34.206" v="705" actId="14100"/>
          <ac:picMkLst>
            <pc:docMk/>
            <pc:sldMk cId="4234302173" sldId="296"/>
            <ac:picMk id="6" creationId="{18B6EDCB-59E3-FB21-719D-818F0026AD84}"/>
          </ac:picMkLst>
        </pc:picChg>
      </pc:sldChg>
      <pc:sldChg chg="addSp delSp modSp add mod delAnim modAnim">
        <pc:chgData name="Srivastava, Shashank" userId="4a4a45cf-0bce-432b-b8e4-c038fc1510d7" providerId="ADAL" clId="{93DD773B-49C5-4BCE-B513-82728EA79F2A}" dt="2024-02-13T13:25:37.140" v="667" actId="20577"/>
        <pc:sldMkLst>
          <pc:docMk/>
          <pc:sldMk cId="3799873348" sldId="297"/>
        </pc:sldMkLst>
        <pc:spChg chg="add del mod">
          <ac:chgData name="Srivastava, Shashank" userId="4a4a45cf-0bce-432b-b8e4-c038fc1510d7" providerId="ADAL" clId="{93DD773B-49C5-4BCE-B513-82728EA79F2A}" dt="2024-02-13T11:25:48.644" v="579"/>
          <ac:spMkLst>
            <pc:docMk/>
            <pc:sldMk cId="3799873348" sldId="297"/>
            <ac:spMk id="3" creationId="{1F8A53E1-ABE1-1FF9-A088-8A7685E3BB83}"/>
          </ac:spMkLst>
        </pc:spChg>
        <pc:spChg chg="del">
          <ac:chgData name="Srivastava, Shashank" userId="4a4a45cf-0bce-432b-b8e4-c038fc1510d7" providerId="ADAL" clId="{93DD773B-49C5-4BCE-B513-82728EA79F2A}" dt="2024-02-13T11:25:38.951" v="578" actId="478"/>
          <ac:spMkLst>
            <pc:docMk/>
            <pc:sldMk cId="3799873348" sldId="297"/>
            <ac:spMk id="7" creationId="{1ACAB75C-5210-33D4-4F12-4FC14020DBA7}"/>
          </ac:spMkLst>
        </pc:spChg>
        <pc:spChg chg="mod">
          <ac:chgData name="Srivastava, Shashank" userId="4a4a45cf-0bce-432b-b8e4-c038fc1510d7" providerId="ADAL" clId="{93DD773B-49C5-4BCE-B513-82728EA79F2A}" dt="2024-02-13T13:25:37.140" v="667" actId="20577"/>
          <ac:spMkLst>
            <pc:docMk/>
            <pc:sldMk cId="3799873348" sldId="297"/>
            <ac:spMk id="10" creationId="{96C8CAA1-6302-9D25-8C84-30FD0EF56942}"/>
          </ac:spMkLst>
        </pc:spChg>
        <pc:picChg chg="del">
          <ac:chgData name="Srivastava, Shashank" userId="4a4a45cf-0bce-432b-b8e4-c038fc1510d7" providerId="ADAL" clId="{93DD773B-49C5-4BCE-B513-82728EA79F2A}" dt="2024-02-13T11:25:38.951" v="578" actId="478"/>
          <ac:picMkLst>
            <pc:docMk/>
            <pc:sldMk cId="3799873348" sldId="297"/>
            <ac:picMk id="4" creationId="{A27C1610-E22A-9526-E8EC-EA7D4FB51954}"/>
          </ac:picMkLst>
        </pc:picChg>
        <pc:picChg chg="add mod">
          <ac:chgData name="Srivastava, Shashank" userId="4a4a45cf-0bce-432b-b8e4-c038fc1510d7" providerId="ADAL" clId="{93DD773B-49C5-4BCE-B513-82728EA79F2A}" dt="2024-02-13T11:25:48.644" v="579"/>
          <ac:picMkLst>
            <pc:docMk/>
            <pc:sldMk cId="3799873348" sldId="297"/>
            <ac:picMk id="5" creationId="{C118AD0F-2DAC-8468-F459-FB0E1DE30252}"/>
          </ac:picMkLst>
        </pc:picChg>
      </pc:sldChg>
      <pc:sldChg chg="addSp delSp modSp add mod delAnim modAnim">
        <pc:chgData name="Srivastava, Shashank" userId="4a4a45cf-0bce-432b-b8e4-c038fc1510d7" providerId="ADAL" clId="{93DD773B-49C5-4BCE-B513-82728EA79F2A}" dt="2024-02-13T13:25:42.084" v="668" actId="20577"/>
        <pc:sldMkLst>
          <pc:docMk/>
          <pc:sldMk cId="2014153709" sldId="298"/>
        </pc:sldMkLst>
        <pc:spChg chg="add del mod">
          <ac:chgData name="Srivastava, Shashank" userId="4a4a45cf-0bce-432b-b8e4-c038fc1510d7" providerId="ADAL" clId="{93DD773B-49C5-4BCE-B513-82728EA79F2A}" dt="2024-02-13T11:27:42.194" v="603"/>
          <ac:spMkLst>
            <pc:docMk/>
            <pc:sldMk cId="2014153709" sldId="298"/>
            <ac:spMk id="3" creationId="{0798D606-03A1-339C-296A-AF37DB7693F1}"/>
          </ac:spMkLst>
        </pc:spChg>
        <pc:spChg chg="mod">
          <ac:chgData name="Srivastava, Shashank" userId="4a4a45cf-0bce-432b-b8e4-c038fc1510d7" providerId="ADAL" clId="{93DD773B-49C5-4BCE-B513-82728EA79F2A}" dt="2024-02-13T13:25:42.084" v="668" actId="20577"/>
          <ac:spMkLst>
            <pc:docMk/>
            <pc:sldMk cId="2014153709" sldId="298"/>
            <ac:spMk id="10" creationId="{96C8CAA1-6302-9D25-8C84-30FD0EF56942}"/>
          </ac:spMkLst>
        </pc:spChg>
        <pc:picChg chg="add mod">
          <ac:chgData name="Srivastava, Shashank" userId="4a4a45cf-0bce-432b-b8e4-c038fc1510d7" providerId="ADAL" clId="{93DD773B-49C5-4BCE-B513-82728EA79F2A}" dt="2024-02-13T11:27:42.194" v="603"/>
          <ac:picMkLst>
            <pc:docMk/>
            <pc:sldMk cId="2014153709" sldId="298"/>
            <ac:picMk id="4" creationId="{9E2EA8B5-AE9E-96FD-12DC-4E306C9D8136}"/>
          </ac:picMkLst>
        </pc:picChg>
        <pc:picChg chg="del">
          <ac:chgData name="Srivastava, Shashank" userId="4a4a45cf-0bce-432b-b8e4-c038fc1510d7" providerId="ADAL" clId="{93DD773B-49C5-4BCE-B513-82728EA79F2A}" dt="2024-02-13T11:27:27.119" v="582" actId="478"/>
          <ac:picMkLst>
            <pc:docMk/>
            <pc:sldMk cId="2014153709" sldId="298"/>
            <ac:picMk id="5" creationId="{C118AD0F-2DAC-8468-F459-FB0E1DE30252}"/>
          </ac:picMkLst>
        </pc:picChg>
      </pc:sldChg>
      <pc:sldChg chg="addSp delSp modSp add mod delAnim">
        <pc:chgData name="Srivastava, Shashank" userId="4a4a45cf-0bce-432b-b8e4-c038fc1510d7" providerId="ADAL" clId="{93DD773B-49C5-4BCE-B513-82728EA79F2A}" dt="2024-02-13T17:55:42.474" v="1566" actId="108"/>
        <pc:sldMkLst>
          <pc:docMk/>
          <pc:sldMk cId="3294159150" sldId="299"/>
        </pc:sldMkLst>
        <pc:spChg chg="add mod">
          <ac:chgData name="Srivastava, Shashank" userId="4a4a45cf-0bce-432b-b8e4-c038fc1510d7" providerId="ADAL" clId="{93DD773B-49C5-4BCE-B513-82728EA79F2A}" dt="2024-02-13T17:55:42.474" v="1566" actId="108"/>
          <ac:spMkLst>
            <pc:docMk/>
            <pc:sldMk cId="3294159150" sldId="299"/>
            <ac:spMk id="3" creationId="{A16CA039-E2FB-8B2C-506E-BA5F3E4AB86F}"/>
          </ac:spMkLst>
        </pc:spChg>
        <pc:spChg chg="mod">
          <ac:chgData name="Srivastava, Shashank" userId="4a4a45cf-0bce-432b-b8e4-c038fc1510d7" providerId="ADAL" clId="{93DD773B-49C5-4BCE-B513-82728EA79F2A}" dt="2024-02-13T11:47:01.611" v="659" actId="20577"/>
          <ac:spMkLst>
            <pc:docMk/>
            <pc:sldMk cId="3294159150" sldId="299"/>
            <ac:spMk id="10" creationId="{96C8CAA1-6302-9D25-8C84-30FD0EF56942}"/>
          </ac:spMkLst>
        </pc:spChg>
        <pc:picChg chg="del">
          <ac:chgData name="Srivastava, Shashank" userId="4a4a45cf-0bce-432b-b8e4-c038fc1510d7" providerId="ADAL" clId="{93DD773B-49C5-4BCE-B513-82728EA79F2A}" dt="2024-02-13T11:28:18.627" v="607" actId="478"/>
          <ac:picMkLst>
            <pc:docMk/>
            <pc:sldMk cId="3294159150" sldId="299"/>
            <ac:picMk id="4" creationId="{9E2EA8B5-AE9E-96FD-12DC-4E306C9D8136}"/>
          </ac:picMkLst>
        </pc:picChg>
      </pc:sldChg>
      <pc:sldChg chg="add del">
        <pc:chgData name="Srivastava, Shashank" userId="4a4a45cf-0bce-432b-b8e4-c038fc1510d7" providerId="ADAL" clId="{93DD773B-49C5-4BCE-B513-82728EA79F2A}" dt="2024-02-13T11:27:57.307" v="605" actId="47"/>
        <pc:sldMkLst>
          <pc:docMk/>
          <pc:sldMk cId="3355785945" sldId="299"/>
        </pc:sldMkLst>
      </pc:sldChg>
      <pc:sldChg chg="addSp delSp modSp add mod modAnim">
        <pc:chgData name="Srivastava, Shashank" userId="4a4a45cf-0bce-432b-b8e4-c038fc1510d7" providerId="ADAL" clId="{93DD773B-49C5-4BCE-B513-82728EA79F2A}" dt="2024-02-13T17:56:07.411" v="1568" actId="11"/>
        <pc:sldMkLst>
          <pc:docMk/>
          <pc:sldMk cId="1210490030" sldId="300"/>
        </pc:sldMkLst>
        <pc:spChg chg="add del mod">
          <ac:chgData name="Srivastava, Shashank" userId="4a4a45cf-0bce-432b-b8e4-c038fc1510d7" providerId="ADAL" clId="{93DD773B-49C5-4BCE-B513-82728EA79F2A}" dt="2024-02-13T13:28:49.381" v="716" actId="478"/>
          <ac:spMkLst>
            <pc:docMk/>
            <pc:sldMk cId="1210490030" sldId="300"/>
            <ac:spMk id="3" creationId="{3C1C340F-19AF-1291-249C-37CDAFB6A32C}"/>
          </ac:spMkLst>
        </pc:spChg>
        <pc:spChg chg="mod">
          <ac:chgData name="Srivastava, Shashank" userId="4a4a45cf-0bce-432b-b8e4-c038fc1510d7" providerId="ADAL" clId="{93DD773B-49C5-4BCE-B513-82728EA79F2A}" dt="2024-02-13T13:28:57.843" v="732" actId="20577"/>
          <ac:spMkLst>
            <pc:docMk/>
            <pc:sldMk cId="1210490030" sldId="300"/>
            <ac:spMk id="4" creationId="{A9DADA7E-8438-E4D4-C2DC-6A861D206536}"/>
          </ac:spMkLst>
        </pc:spChg>
        <pc:spChg chg="add mod">
          <ac:chgData name="Srivastava, Shashank" userId="4a4a45cf-0bce-432b-b8e4-c038fc1510d7" providerId="ADAL" clId="{93DD773B-49C5-4BCE-B513-82728EA79F2A}" dt="2024-02-13T17:56:07.411" v="1568" actId="11"/>
          <ac:spMkLst>
            <pc:docMk/>
            <pc:sldMk cId="1210490030" sldId="300"/>
            <ac:spMk id="5" creationId="{55584029-71A9-441F-9F96-F7500242D1E9}"/>
          </ac:spMkLst>
        </pc:spChg>
        <pc:spChg chg="del">
          <ac:chgData name="Srivastava, Shashank" userId="4a4a45cf-0bce-432b-b8e4-c038fc1510d7" providerId="ADAL" clId="{93DD773B-49C5-4BCE-B513-82728EA79F2A}" dt="2024-02-13T13:28:51.806" v="717" actId="478"/>
          <ac:spMkLst>
            <pc:docMk/>
            <pc:sldMk cId="1210490030" sldId="300"/>
            <ac:spMk id="7" creationId="{C9B04482-8D6A-7975-2178-D881F4DD6550}"/>
          </ac:spMkLst>
        </pc:spChg>
        <pc:spChg chg="add del">
          <ac:chgData name="Srivastava, Shashank" userId="4a4a45cf-0bce-432b-b8e4-c038fc1510d7" providerId="ADAL" clId="{93DD773B-49C5-4BCE-B513-82728EA79F2A}" dt="2024-02-13T13:38:58.504" v="794" actId="478"/>
          <ac:spMkLst>
            <pc:docMk/>
            <pc:sldMk cId="1210490030" sldId="300"/>
            <ac:spMk id="11" creationId="{BB38A608-7BC5-711F-351B-1F9E5F9F0312}"/>
          </ac:spMkLst>
        </pc:spChg>
        <pc:picChg chg="del">
          <ac:chgData name="Srivastava, Shashank" userId="4a4a45cf-0bce-432b-b8e4-c038fc1510d7" providerId="ADAL" clId="{93DD773B-49C5-4BCE-B513-82728EA79F2A}" dt="2024-02-13T13:28:45.979" v="715" actId="478"/>
          <ac:picMkLst>
            <pc:docMk/>
            <pc:sldMk cId="1210490030" sldId="300"/>
            <ac:picMk id="6" creationId="{18B6EDCB-59E3-FB21-719D-818F0026AD84}"/>
          </ac:picMkLst>
        </pc:picChg>
        <pc:picChg chg="add del mod">
          <ac:chgData name="Srivastava, Shashank" userId="4a4a45cf-0bce-432b-b8e4-c038fc1510d7" providerId="ADAL" clId="{93DD773B-49C5-4BCE-B513-82728EA79F2A}" dt="2024-02-13T13:31:45.218" v="756" actId="478"/>
          <ac:picMkLst>
            <pc:docMk/>
            <pc:sldMk cId="1210490030" sldId="300"/>
            <ac:picMk id="8" creationId="{66326CEF-847C-160D-93D5-8B1A4E9E697A}"/>
          </ac:picMkLst>
        </pc:picChg>
        <pc:picChg chg="add mod">
          <ac:chgData name="Srivastava, Shashank" userId="4a4a45cf-0bce-432b-b8e4-c038fc1510d7" providerId="ADAL" clId="{93DD773B-49C5-4BCE-B513-82728EA79F2A}" dt="2024-02-13T13:32:16.458" v="760" actId="1076"/>
          <ac:picMkLst>
            <pc:docMk/>
            <pc:sldMk cId="1210490030" sldId="300"/>
            <ac:picMk id="9" creationId="{F5742ACA-4560-CE7D-7BF4-3B29F2862D99}"/>
          </ac:picMkLst>
        </pc:picChg>
      </pc:sldChg>
      <pc:sldChg chg="addSp delSp modSp add mod delAnim modAnim">
        <pc:chgData name="Srivastava, Shashank" userId="4a4a45cf-0bce-432b-b8e4-c038fc1510d7" providerId="ADAL" clId="{93DD773B-49C5-4BCE-B513-82728EA79F2A}" dt="2024-02-20T02:57:25.142" v="2454" actId="20577"/>
        <pc:sldMkLst>
          <pc:docMk/>
          <pc:sldMk cId="298401754" sldId="301"/>
        </pc:sldMkLst>
        <pc:spChg chg="mod">
          <ac:chgData name="Srivastava, Shashank" userId="4a4a45cf-0bce-432b-b8e4-c038fc1510d7" providerId="ADAL" clId="{93DD773B-49C5-4BCE-B513-82728EA79F2A}" dt="2024-02-20T02:57:25.142" v="2454" actId="20577"/>
          <ac:spMkLst>
            <pc:docMk/>
            <pc:sldMk cId="298401754" sldId="301"/>
            <ac:spMk id="5" creationId="{55584029-71A9-441F-9F96-F7500242D1E9}"/>
          </ac:spMkLst>
        </pc:spChg>
        <pc:picChg chg="add del mod">
          <ac:chgData name="Srivastava, Shashank" userId="4a4a45cf-0bce-432b-b8e4-c038fc1510d7" providerId="ADAL" clId="{93DD773B-49C5-4BCE-B513-82728EA79F2A}" dt="2024-02-13T18:13:36.346" v="1583" actId="478"/>
          <ac:picMkLst>
            <pc:docMk/>
            <pc:sldMk cId="298401754" sldId="301"/>
            <ac:picMk id="2" creationId="{413AC128-5076-0F08-654B-F4A693C708BC}"/>
          </ac:picMkLst>
        </pc:picChg>
        <pc:picChg chg="add mod">
          <ac:chgData name="Srivastava, Shashank" userId="4a4a45cf-0bce-432b-b8e4-c038fc1510d7" providerId="ADAL" clId="{93DD773B-49C5-4BCE-B513-82728EA79F2A}" dt="2024-02-13T18:15:05.440" v="1588" actId="14100"/>
          <ac:picMkLst>
            <pc:docMk/>
            <pc:sldMk cId="298401754" sldId="301"/>
            <ac:picMk id="8" creationId="{DEDFE643-FD9B-86F8-A0BE-0678FE19899E}"/>
          </ac:picMkLst>
        </pc:picChg>
        <pc:picChg chg="del">
          <ac:chgData name="Srivastava, Shashank" userId="4a4a45cf-0bce-432b-b8e4-c038fc1510d7" providerId="ADAL" clId="{93DD773B-49C5-4BCE-B513-82728EA79F2A}" dt="2024-02-13T13:42:03.755" v="798" actId="478"/>
          <ac:picMkLst>
            <pc:docMk/>
            <pc:sldMk cId="298401754" sldId="301"/>
            <ac:picMk id="9" creationId="{F5742ACA-4560-CE7D-7BF4-3B29F2862D99}"/>
          </ac:picMkLst>
        </pc:picChg>
      </pc:sldChg>
      <pc:sldChg chg="add del">
        <pc:chgData name="Srivastava, Shashank" userId="4a4a45cf-0bce-432b-b8e4-c038fc1510d7" providerId="ADAL" clId="{93DD773B-49C5-4BCE-B513-82728EA79F2A}" dt="2024-02-13T14:01:04.608" v="858" actId="47"/>
        <pc:sldMkLst>
          <pc:docMk/>
          <pc:sldMk cId="1909717349" sldId="302"/>
        </pc:sldMkLst>
      </pc:sldChg>
      <pc:sldChg chg="new del">
        <pc:chgData name="Srivastava, Shashank" userId="4a4a45cf-0bce-432b-b8e4-c038fc1510d7" providerId="ADAL" clId="{93DD773B-49C5-4BCE-B513-82728EA79F2A}" dt="2024-02-13T13:39:11.729" v="797" actId="47"/>
        <pc:sldMkLst>
          <pc:docMk/>
          <pc:sldMk cId="3076925534" sldId="302"/>
        </pc:sldMkLst>
      </pc:sldChg>
      <pc:sldChg chg="addSp delSp modSp add mod delAnim modAnim">
        <pc:chgData name="Srivastava, Shashank" userId="4a4a45cf-0bce-432b-b8e4-c038fc1510d7" providerId="ADAL" clId="{93DD773B-49C5-4BCE-B513-82728EA79F2A}" dt="2024-02-13T14:01:31.123" v="862"/>
        <pc:sldMkLst>
          <pc:docMk/>
          <pc:sldMk cId="801711167" sldId="303"/>
        </pc:sldMkLst>
        <pc:spChg chg="del">
          <ac:chgData name="Srivastava, Shashank" userId="4a4a45cf-0bce-432b-b8e4-c038fc1510d7" providerId="ADAL" clId="{93DD773B-49C5-4BCE-B513-82728EA79F2A}" dt="2024-02-13T14:01:12.599" v="860" actId="478"/>
          <ac:spMkLst>
            <pc:docMk/>
            <pc:sldMk cId="801711167" sldId="303"/>
            <ac:spMk id="5" creationId="{55584029-71A9-441F-9F96-F7500242D1E9}"/>
          </ac:spMkLst>
        </pc:spChg>
        <pc:picChg chg="del">
          <ac:chgData name="Srivastava, Shashank" userId="4a4a45cf-0bce-432b-b8e4-c038fc1510d7" providerId="ADAL" clId="{93DD773B-49C5-4BCE-B513-82728EA79F2A}" dt="2024-02-13T14:01:08.874" v="859" actId="478"/>
          <ac:picMkLst>
            <pc:docMk/>
            <pc:sldMk cId="801711167" sldId="303"/>
            <ac:picMk id="2" creationId="{413AC128-5076-0F08-654B-F4A693C708BC}"/>
          </ac:picMkLst>
        </pc:picChg>
        <pc:picChg chg="add mod">
          <ac:chgData name="Srivastava, Shashank" userId="4a4a45cf-0bce-432b-b8e4-c038fc1510d7" providerId="ADAL" clId="{93DD773B-49C5-4BCE-B513-82728EA79F2A}" dt="2024-02-13T14:01:24.531" v="861"/>
          <ac:picMkLst>
            <pc:docMk/>
            <pc:sldMk cId="801711167" sldId="303"/>
            <ac:picMk id="3" creationId="{0133664A-763C-6317-24A0-5120F432CEC7}"/>
          </ac:picMkLst>
        </pc:picChg>
      </pc:sldChg>
      <pc:sldChg chg="addSp delSp modSp new mod setBg modAnim">
        <pc:chgData name="Srivastava, Shashank" userId="4a4a45cf-0bce-432b-b8e4-c038fc1510d7" providerId="ADAL" clId="{93DD773B-49C5-4BCE-B513-82728EA79F2A}" dt="2024-02-26T03:45:19.072" v="2549" actId="1076"/>
        <pc:sldMkLst>
          <pc:docMk/>
          <pc:sldMk cId="3854027059" sldId="304"/>
        </pc:sldMkLst>
        <pc:spChg chg="mod">
          <ac:chgData name="Srivastava, Shashank" userId="4a4a45cf-0bce-432b-b8e4-c038fc1510d7" providerId="ADAL" clId="{93DD773B-49C5-4BCE-B513-82728EA79F2A}" dt="2024-02-13T18:34:06.234" v="1604" actId="14100"/>
          <ac:spMkLst>
            <pc:docMk/>
            <pc:sldMk cId="3854027059" sldId="304"/>
            <ac:spMk id="2" creationId="{F63A35B2-4F20-0C83-AA1A-CC21D5B07D84}"/>
          </ac:spMkLst>
        </pc:spChg>
        <pc:spChg chg="del">
          <ac:chgData name="Srivastava, Shashank" userId="4a4a45cf-0bce-432b-b8e4-c038fc1510d7" providerId="ADAL" clId="{93DD773B-49C5-4BCE-B513-82728EA79F2A}" dt="2024-02-13T15:46:12.988" v="906" actId="478"/>
          <ac:spMkLst>
            <pc:docMk/>
            <pc:sldMk cId="3854027059" sldId="304"/>
            <ac:spMk id="3" creationId="{884DDA14-0BC7-FB6A-FEA7-B21855BC43C9}"/>
          </ac:spMkLst>
        </pc:spChg>
        <pc:spChg chg="add mod">
          <ac:chgData name="Srivastava, Shashank" userId="4a4a45cf-0bce-432b-b8e4-c038fc1510d7" providerId="ADAL" clId="{93DD773B-49C5-4BCE-B513-82728EA79F2A}" dt="2024-02-20T02:57:49.945" v="2463" actId="20577"/>
          <ac:spMkLst>
            <pc:docMk/>
            <pc:sldMk cId="3854027059" sldId="304"/>
            <ac:spMk id="4" creationId="{44C152B5-F8E4-F0C2-B86E-7376773DF2E3}"/>
          </ac:spMkLst>
        </pc:spChg>
        <pc:spChg chg="add mod">
          <ac:chgData name="Srivastava, Shashank" userId="4a4a45cf-0bce-432b-b8e4-c038fc1510d7" providerId="ADAL" clId="{93DD773B-49C5-4BCE-B513-82728EA79F2A}" dt="2024-02-20T02:57:57.764" v="2466" actId="1076"/>
          <ac:spMkLst>
            <pc:docMk/>
            <pc:sldMk cId="3854027059" sldId="304"/>
            <ac:spMk id="5" creationId="{62A92AD3-B47F-DF6D-ABF7-6E56D19D68BE}"/>
          </ac:spMkLst>
        </pc:spChg>
        <pc:spChg chg="add mod">
          <ac:chgData name="Srivastava, Shashank" userId="4a4a45cf-0bce-432b-b8e4-c038fc1510d7" providerId="ADAL" clId="{93DD773B-49C5-4BCE-B513-82728EA79F2A}" dt="2024-02-13T17:11:05.060" v="1451" actId="1036"/>
          <ac:spMkLst>
            <pc:docMk/>
            <pc:sldMk cId="3854027059" sldId="304"/>
            <ac:spMk id="7" creationId="{13040053-83F1-98D1-F73A-6C63B4EAC721}"/>
          </ac:spMkLst>
        </pc:spChg>
        <pc:spChg chg="add mod">
          <ac:chgData name="Srivastava, Shashank" userId="4a4a45cf-0bce-432b-b8e4-c038fc1510d7" providerId="ADAL" clId="{93DD773B-49C5-4BCE-B513-82728EA79F2A}" dt="2024-02-13T17:11:05.060" v="1451" actId="1036"/>
          <ac:spMkLst>
            <pc:docMk/>
            <pc:sldMk cId="3854027059" sldId="304"/>
            <ac:spMk id="8" creationId="{1C9382C5-9C60-B6FB-D845-B406594E44D1}"/>
          </ac:spMkLst>
        </pc:spChg>
        <pc:spChg chg="add mod">
          <ac:chgData name="Srivastava, Shashank" userId="4a4a45cf-0bce-432b-b8e4-c038fc1510d7" providerId="ADAL" clId="{93DD773B-49C5-4BCE-B513-82728EA79F2A}" dt="2024-02-13T17:11:05.060" v="1451" actId="1036"/>
          <ac:spMkLst>
            <pc:docMk/>
            <pc:sldMk cId="3854027059" sldId="304"/>
            <ac:spMk id="9" creationId="{3A31E03E-C371-3824-E7BC-72F9277ED08D}"/>
          </ac:spMkLst>
        </pc:spChg>
        <pc:spChg chg="add mod">
          <ac:chgData name="Srivastava, Shashank" userId="4a4a45cf-0bce-432b-b8e4-c038fc1510d7" providerId="ADAL" clId="{93DD773B-49C5-4BCE-B513-82728EA79F2A}" dt="2024-02-13T17:11:05.060" v="1451" actId="1036"/>
          <ac:spMkLst>
            <pc:docMk/>
            <pc:sldMk cId="3854027059" sldId="304"/>
            <ac:spMk id="10" creationId="{2471E320-278D-0007-A793-F8834B8F5C79}"/>
          </ac:spMkLst>
        </pc:spChg>
        <pc:spChg chg="add del">
          <ac:chgData name="Srivastava, Shashank" userId="4a4a45cf-0bce-432b-b8e4-c038fc1510d7" providerId="ADAL" clId="{93DD773B-49C5-4BCE-B513-82728EA79F2A}" dt="2024-02-13T17:06:33.753" v="1349" actId="26606"/>
          <ac:spMkLst>
            <pc:docMk/>
            <pc:sldMk cId="3854027059" sldId="304"/>
            <ac:spMk id="11" creationId="{7FF47CB7-972F-479F-A36D-9E72D26EC8DA}"/>
          </ac:spMkLst>
        </pc:spChg>
        <pc:spChg chg="add mod">
          <ac:chgData name="Srivastava, Shashank" userId="4a4a45cf-0bce-432b-b8e4-c038fc1510d7" providerId="ADAL" clId="{93DD773B-49C5-4BCE-B513-82728EA79F2A}" dt="2024-02-13T17:11:05.060" v="1451" actId="1036"/>
          <ac:spMkLst>
            <pc:docMk/>
            <pc:sldMk cId="3854027059" sldId="304"/>
            <ac:spMk id="12" creationId="{893E9BEE-F874-12AA-35A2-5199C141D8AB}"/>
          </ac:spMkLst>
        </pc:spChg>
        <pc:spChg chg="add del">
          <ac:chgData name="Srivastava, Shashank" userId="4a4a45cf-0bce-432b-b8e4-c038fc1510d7" providerId="ADAL" clId="{93DD773B-49C5-4BCE-B513-82728EA79F2A}" dt="2024-02-13T17:06:33.753" v="1349" actId="26606"/>
          <ac:spMkLst>
            <pc:docMk/>
            <pc:sldMk cId="3854027059" sldId="304"/>
            <ac:spMk id="13" creationId="{0D153B68-5844-490D-8E67-F616D6D721CA}"/>
          </ac:spMkLst>
        </pc:spChg>
        <pc:spChg chg="add mod">
          <ac:chgData name="Srivastava, Shashank" userId="4a4a45cf-0bce-432b-b8e4-c038fc1510d7" providerId="ADAL" clId="{93DD773B-49C5-4BCE-B513-82728EA79F2A}" dt="2024-02-13T17:11:05.060" v="1451" actId="1036"/>
          <ac:spMkLst>
            <pc:docMk/>
            <pc:sldMk cId="3854027059" sldId="304"/>
            <ac:spMk id="14" creationId="{842D9480-1A08-5C10-CC3E-8B3FF9DBC0D0}"/>
          </ac:spMkLst>
        </pc:spChg>
        <pc:spChg chg="add del">
          <ac:chgData name="Srivastava, Shashank" userId="4a4a45cf-0bce-432b-b8e4-c038fc1510d7" providerId="ADAL" clId="{93DD773B-49C5-4BCE-B513-82728EA79F2A}" dt="2024-02-13T17:06:33.753" v="1349" actId="26606"/>
          <ac:spMkLst>
            <pc:docMk/>
            <pc:sldMk cId="3854027059" sldId="304"/>
            <ac:spMk id="15" creationId="{9A0D773F-7A7D-4DBB-9DEA-86BB8B8F4BC8}"/>
          </ac:spMkLst>
        </pc:spChg>
        <pc:spChg chg="add mod">
          <ac:chgData name="Srivastava, Shashank" userId="4a4a45cf-0bce-432b-b8e4-c038fc1510d7" providerId="ADAL" clId="{93DD773B-49C5-4BCE-B513-82728EA79F2A}" dt="2024-02-13T17:11:05.060" v="1451" actId="1036"/>
          <ac:spMkLst>
            <pc:docMk/>
            <pc:sldMk cId="3854027059" sldId="304"/>
            <ac:spMk id="16" creationId="{CB07D957-B8FF-A543-FCA5-66734797031A}"/>
          </ac:spMkLst>
        </pc:spChg>
        <pc:spChg chg="add mod">
          <ac:chgData name="Srivastava, Shashank" userId="4a4a45cf-0bce-432b-b8e4-c038fc1510d7" providerId="ADAL" clId="{93DD773B-49C5-4BCE-B513-82728EA79F2A}" dt="2024-02-13T17:11:05.060" v="1451" actId="1036"/>
          <ac:spMkLst>
            <pc:docMk/>
            <pc:sldMk cId="3854027059" sldId="304"/>
            <ac:spMk id="19" creationId="{AD1AE564-AE17-0463-0EE5-5CA03C56011A}"/>
          </ac:spMkLst>
        </pc:spChg>
        <pc:spChg chg="add mod">
          <ac:chgData name="Srivastava, Shashank" userId="4a4a45cf-0bce-432b-b8e4-c038fc1510d7" providerId="ADAL" clId="{93DD773B-49C5-4BCE-B513-82728EA79F2A}" dt="2024-02-26T03:45:19.072" v="2549" actId="1076"/>
          <ac:spMkLst>
            <pc:docMk/>
            <pc:sldMk cId="3854027059" sldId="304"/>
            <ac:spMk id="20" creationId="{6C900B7C-D23A-46FA-49A7-74F939E3CAC9}"/>
          </ac:spMkLst>
        </pc:spChg>
        <pc:spChg chg="add mod">
          <ac:chgData name="Srivastava, Shashank" userId="4a4a45cf-0bce-432b-b8e4-c038fc1510d7" providerId="ADAL" clId="{93DD773B-49C5-4BCE-B513-82728EA79F2A}" dt="2024-02-13T17:11:40.142" v="1496" actId="1076"/>
          <ac:spMkLst>
            <pc:docMk/>
            <pc:sldMk cId="3854027059" sldId="304"/>
            <ac:spMk id="21" creationId="{6DF58D60-262C-CAD8-C560-241C9804BD38}"/>
          </ac:spMkLst>
        </pc:spChg>
        <pc:picChg chg="add mod">
          <ac:chgData name="Srivastava, Shashank" userId="4a4a45cf-0bce-432b-b8e4-c038fc1510d7" providerId="ADAL" clId="{93DD773B-49C5-4BCE-B513-82728EA79F2A}" dt="2024-02-13T17:11:05.060" v="1451" actId="1036"/>
          <ac:picMkLst>
            <pc:docMk/>
            <pc:sldMk cId="3854027059" sldId="304"/>
            <ac:picMk id="6" creationId="{A3CEAD08-DAD8-EEF2-9F49-AEDD610D1D0E}"/>
          </ac:picMkLst>
        </pc:picChg>
        <pc:picChg chg="add mod">
          <ac:chgData name="Srivastava, Shashank" userId="4a4a45cf-0bce-432b-b8e4-c038fc1510d7" providerId="ADAL" clId="{93DD773B-49C5-4BCE-B513-82728EA79F2A}" dt="2024-02-13T17:11:05.060" v="1451" actId="1036"/>
          <ac:picMkLst>
            <pc:docMk/>
            <pc:sldMk cId="3854027059" sldId="304"/>
            <ac:picMk id="18" creationId="{3474207C-6B31-65CC-9E09-02D50DCD8A96}"/>
          </ac:picMkLst>
        </pc:picChg>
      </pc:sldChg>
      <pc:sldChg chg="addSp delSp modSp add mod delAnim">
        <pc:chgData name="Srivastava, Shashank" userId="4a4a45cf-0bce-432b-b8e4-c038fc1510d7" providerId="ADAL" clId="{93DD773B-49C5-4BCE-B513-82728EA79F2A}" dt="2024-02-14T05:48:03.999" v="1766" actId="1035"/>
        <pc:sldMkLst>
          <pc:docMk/>
          <pc:sldMk cId="3567211402" sldId="305"/>
        </pc:sldMkLst>
        <pc:spChg chg="mod">
          <ac:chgData name="Srivastava, Shashank" userId="4a4a45cf-0bce-432b-b8e4-c038fc1510d7" providerId="ADAL" clId="{93DD773B-49C5-4BCE-B513-82728EA79F2A}" dt="2024-02-14T05:48:00.779" v="1754" actId="14100"/>
          <ac:spMkLst>
            <pc:docMk/>
            <pc:sldMk cId="3567211402" sldId="305"/>
            <ac:spMk id="4" creationId="{A9DADA7E-8438-E4D4-C2DC-6A861D206536}"/>
          </ac:spMkLst>
        </pc:spChg>
        <pc:picChg chg="del">
          <ac:chgData name="Srivastava, Shashank" userId="4a4a45cf-0bce-432b-b8e4-c038fc1510d7" providerId="ADAL" clId="{93DD773B-49C5-4BCE-B513-82728EA79F2A}" dt="2024-02-13T14:03:36.182" v="866" actId="478"/>
          <ac:picMkLst>
            <pc:docMk/>
            <pc:sldMk cId="3567211402" sldId="305"/>
            <ac:picMk id="3" creationId="{0133664A-763C-6317-24A0-5120F432CEC7}"/>
          </ac:picMkLst>
        </pc:picChg>
        <pc:picChg chg="add mod">
          <ac:chgData name="Srivastava, Shashank" userId="4a4a45cf-0bce-432b-b8e4-c038fc1510d7" providerId="ADAL" clId="{93DD773B-49C5-4BCE-B513-82728EA79F2A}" dt="2024-02-14T05:48:03.999" v="1766" actId="1035"/>
          <ac:picMkLst>
            <pc:docMk/>
            <pc:sldMk cId="3567211402" sldId="305"/>
            <ac:picMk id="5" creationId="{A0D9CBA2-662C-F254-A813-BF64F3C566CC}"/>
          </ac:picMkLst>
        </pc:picChg>
      </pc:sldChg>
      <pc:sldChg chg="new del">
        <pc:chgData name="Srivastava, Shashank" userId="4a4a45cf-0bce-432b-b8e4-c038fc1510d7" providerId="ADAL" clId="{93DD773B-49C5-4BCE-B513-82728EA79F2A}" dt="2024-02-13T17:11:48.145" v="1497" actId="47"/>
        <pc:sldMkLst>
          <pc:docMk/>
          <pc:sldMk cId="50778787" sldId="306"/>
        </pc:sldMkLst>
      </pc:sldChg>
      <pc:sldChg chg="delSp new add del mod">
        <pc:chgData name="Srivastava, Shashank" userId="4a4a45cf-0bce-432b-b8e4-c038fc1510d7" providerId="ADAL" clId="{93DD773B-49C5-4BCE-B513-82728EA79F2A}" dt="2024-02-13T17:47:46.454" v="1533" actId="47"/>
        <pc:sldMkLst>
          <pc:docMk/>
          <pc:sldMk cId="3076861704" sldId="306"/>
        </pc:sldMkLst>
        <pc:spChg chg="del">
          <ac:chgData name="Srivastava, Shashank" userId="4a4a45cf-0bce-432b-b8e4-c038fc1510d7" providerId="ADAL" clId="{93DD773B-49C5-4BCE-B513-82728EA79F2A}" dt="2024-02-13T17:45:29.049" v="1519" actId="478"/>
          <ac:spMkLst>
            <pc:docMk/>
            <pc:sldMk cId="3076861704" sldId="306"/>
            <ac:spMk id="2" creationId="{E476FDFF-3E17-20D5-5D0D-5FCF63951B54}"/>
          </ac:spMkLst>
        </pc:spChg>
        <pc:spChg chg="del">
          <ac:chgData name="Srivastava, Shashank" userId="4a4a45cf-0bce-432b-b8e4-c038fc1510d7" providerId="ADAL" clId="{93DD773B-49C5-4BCE-B513-82728EA79F2A}" dt="2024-02-13T17:45:29.049" v="1519" actId="478"/>
          <ac:spMkLst>
            <pc:docMk/>
            <pc:sldMk cId="3076861704" sldId="306"/>
            <ac:spMk id="3" creationId="{0A167F47-E697-580A-2289-7C0C59AE3D67}"/>
          </ac:spMkLst>
        </pc:spChg>
      </pc:sldChg>
      <pc:sldChg chg="addSp delSp modSp add del mod modClrScheme chgLayout">
        <pc:chgData name="Srivastava, Shashank" userId="4a4a45cf-0bce-432b-b8e4-c038fc1510d7" providerId="ADAL" clId="{93DD773B-49C5-4BCE-B513-82728EA79F2A}" dt="2024-02-13T18:34:00.584" v="1603" actId="14100"/>
        <pc:sldMkLst>
          <pc:docMk/>
          <pc:sldMk cId="930064809" sldId="307"/>
        </pc:sldMkLst>
        <pc:spChg chg="mod ord">
          <ac:chgData name="Srivastava, Shashank" userId="4a4a45cf-0bce-432b-b8e4-c038fc1510d7" providerId="ADAL" clId="{93DD773B-49C5-4BCE-B513-82728EA79F2A}" dt="2024-02-13T18:34:00.584" v="1603" actId="14100"/>
          <ac:spMkLst>
            <pc:docMk/>
            <pc:sldMk cId="930064809" sldId="307"/>
            <ac:spMk id="2" creationId="{2C34B0E3-E31E-A9C6-417F-5BB35C435C25}"/>
          </ac:spMkLst>
        </pc:spChg>
        <pc:spChg chg="add del mod ord">
          <ac:chgData name="Srivastava, Shashank" userId="4a4a45cf-0bce-432b-b8e4-c038fc1510d7" providerId="ADAL" clId="{93DD773B-49C5-4BCE-B513-82728EA79F2A}" dt="2024-02-13T17:46:06.378" v="1528" actId="700"/>
          <ac:spMkLst>
            <pc:docMk/>
            <pc:sldMk cId="930064809" sldId="307"/>
            <ac:spMk id="3" creationId="{2B0F206B-4F4C-DD40-5BF2-6069AA3B5BF4}"/>
          </ac:spMkLst>
        </pc:spChg>
        <pc:spChg chg="add del mod ord">
          <ac:chgData name="Srivastava, Shashank" userId="4a4a45cf-0bce-432b-b8e4-c038fc1510d7" providerId="ADAL" clId="{93DD773B-49C5-4BCE-B513-82728EA79F2A}" dt="2024-02-13T17:46:19.750" v="1530" actId="700"/>
          <ac:spMkLst>
            <pc:docMk/>
            <pc:sldMk cId="930064809" sldId="307"/>
            <ac:spMk id="4" creationId="{808DBC1C-FCEF-EA5E-03F6-71B2F2A539D1}"/>
          </ac:spMkLst>
        </pc:spChg>
        <pc:spChg chg="mod ord">
          <ac:chgData name="Srivastava, Shashank" userId="4a4a45cf-0bce-432b-b8e4-c038fc1510d7" providerId="ADAL" clId="{93DD773B-49C5-4BCE-B513-82728EA79F2A}" dt="2024-02-13T17:46:19.750" v="1530" actId="700"/>
          <ac:spMkLst>
            <pc:docMk/>
            <pc:sldMk cId="930064809" sldId="307"/>
            <ac:spMk id="5" creationId="{14C0A38A-9A5E-8CEB-1EE3-11FEDD8E8278}"/>
          </ac:spMkLst>
        </pc:spChg>
      </pc:sldChg>
      <pc:sldChg chg="addSp delSp modSp new mod">
        <pc:chgData name="Srivastava, Shashank" userId="4a4a45cf-0bce-432b-b8e4-c038fc1510d7" providerId="ADAL" clId="{93DD773B-49C5-4BCE-B513-82728EA79F2A}" dt="2024-02-14T09:21:56.568" v="2114" actId="1076"/>
        <pc:sldMkLst>
          <pc:docMk/>
          <pc:sldMk cId="13164633" sldId="308"/>
        </pc:sldMkLst>
        <pc:spChg chg="del">
          <ac:chgData name="Srivastava, Shashank" userId="4a4a45cf-0bce-432b-b8e4-c038fc1510d7" providerId="ADAL" clId="{93DD773B-49C5-4BCE-B513-82728EA79F2A}" dt="2024-02-13T17:49:03.946" v="1536" actId="478"/>
          <ac:spMkLst>
            <pc:docMk/>
            <pc:sldMk cId="13164633" sldId="308"/>
            <ac:spMk id="2" creationId="{0C3C011D-5E54-370D-0575-D74BC66924AF}"/>
          </ac:spMkLst>
        </pc:spChg>
        <pc:spChg chg="del">
          <ac:chgData name="Srivastava, Shashank" userId="4a4a45cf-0bce-432b-b8e4-c038fc1510d7" providerId="ADAL" clId="{93DD773B-49C5-4BCE-B513-82728EA79F2A}" dt="2024-02-13T17:49:03.946" v="1536" actId="478"/>
          <ac:spMkLst>
            <pc:docMk/>
            <pc:sldMk cId="13164633" sldId="308"/>
            <ac:spMk id="3" creationId="{8FFCF9DA-8F1A-C102-F518-A3E69FDAA526}"/>
          </ac:spMkLst>
        </pc:spChg>
        <pc:spChg chg="add mod">
          <ac:chgData name="Srivastava, Shashank" userId="4a4a45cf-0bce-432b-b8e4-c038fc1510d7" providerId="ADAL" clId="{93DD773B-49C5-4BCE-B513-82728EA79F2A}" dt="2024-02-13T18:59:38.339" v="1645"/>
          <ac:spMkLst>
            <pc:docMk/>
            <pc:sldMk cId="13164633" sldId="308"/>
            <ac:spMk id="10" creationId="{F32A37D7-018B-68B4-9CFE-C3EB75854629}"/>
          </ac:spMkLst>
        </pc:spChg>
        <pc:spChg chg="mod">
          <ac:chgData name="Srivastava, Shashank" userId="4a4a45cf-0bce-432b-b8e4-c038fc1510d7" providerId="ADAL" clId="{93DD773B-49C5-4BCE-B513-82728EA79F2A}" dt="2024-02-14T06:11:59.294" v="1991" actId="20577"/>
          <ac:spMkLst>
            <pc:docMk/>
            <pc:sldMk cId="13164633" sldId="308"/>
            <ac:spMk id="11" creationId="{0A93C389-F0DC-EDC0-1CCF-9E0E67DC8217}"/>
          </ac:spMkLst>
        </pc:spChg>
        <pc:picChg chg="add mod">
          <ac:chgData name="Srivastava, Shashank" userId="4a4a45cf-0bce-432b-b8e4-c038fc1510d7" providerId="ADAL" clId="{93DD773B-49C5-4BCE-B513-82728EA79F2A}" dt="2024-02-14T09:21:56.568" v="2114" actId="1076"/>
          <ac:picMkLst>
            <pc:docMk/>
            <pc:sldMk cId="13164633" sldId="308"/>
            <ac:picMk id="3" creationId="{8B6E458B-99EF-E279-C523-67CA2F541FBC}"/>
          </ac:picMkLst>
        </pc:picChg>
        <pc:picChg chg="add del mod">
          <ac:chgData name="Srivastava, Shashank" userId="4a4a45cf-0bce-432b-b8e4-c038fc1510d7" providerId="ADAL" clId="{93DD773B-49C5-4BCE-B513-82728EA79F2A}" dt="2024-02-13T18:42:28.748" v="1617" actId="21"/>
          <ac:picMkLst>
            <pc:docMk/>
            <pc:sldMk cId="13164633" sldId="308"/>
            <ac:picMk id="5" creationId="{E49B846E-1C86-5269-CF6A-BE892350143F}"/>
          </ac:picMkLst>
        </pc:picChg>
        <pc:picChg chg="add del mod">
          <ac:chgData name="Srivastava, Shashank" userId="4a4a45cf-0bce-432b-b8e4-c038fc1510d7" providerId="ADAL" clId="{93DD773B-49C5-4BCE-B513-82728EA79F2A}" dt="2024-02-14T07:54:26.900" v="2043" actId="478"/>
          <ac:picMkLst>
            <pc:docMk/>
            <pc:sldMk cId="13164633" sldId="308"/>
            <ac:picMk id="7" creationId="{48C07663-8149-F55B-42D8-AE170B43A2B2}"/>
          </ac:picMkLst>
        </pc:picChg>
        <pc:picChg chg="add del">
          <ac:chgData name="Srivastava, Shashank" userId="4a4a45cf-0bce-432b-b8e4-c038fc1510d7" providerId="ADAL" clId="{93DD773B-49C5-4BCE-B513-82728EA79F2A}" dt="2024-02-13T18:41:21.337" v="1612" actId="478"/>
          <ac:picMkLst>
            <pc:docMk/>
            <pc:sldMk cId="13164633" sldId="308"/>
            <ac:picMk id="9" creationId="{571CE5C3-0DE5-36C0-1E89-C4AB80189232}"/>
          </ac:picMkLst>
        </pc:picChg>
      </pc:sldChg>
      <pc:sldChg chg="modSp add del mod modTransition modShow">
        <pc:chgData name="Srivastava, Shashank" userId="4a4a45cf-0bce-432b-b8e4-c038fc1510d7" providerId="ADAL" clId="{93DD773B-49C5-4BCE-B513-82728EA79F2A}" dt="2024-02-14T06:13:15.631" v="2006" actId="47"/>
        <pc:sldMkLst>
          <pc:docMk/>
          <pc:sldMk cId="3318245903" sldId="309"/>
        </pc:sldMkLst>
        <pc:spChg chg="mod">
          <ac:chgData name="Srivastava, Shashank" userId="4a4a45cf-0bce-432b-b8e4-c038fc1510d7" providerId="ADAL" clId="{93DD773B-49C5-4BCE-B513-82728EA79F2A}" dt="2024-02-13T18:59:07.051" v="1641" actId="114"/>
          <ac:spMkLst>
            <pc:docMk/>
            <pc:sldMk cId="3318245903" sldId="309"/>
            <ac:spMk id="2" creationId="{2C34B0E3-E31E-A9C6-417F-5BB35C435C25}"/>
          </ac:spMkLst>
        </pc:spChg>
      </pc:sldChg>
      <pc:sldChg chg="delSp new del mod">
        <pc:chgData name="Srivastava, Shashank" userId="4a4a45cf-0bce-432b-b8e4-c038fc1510d7" providerId="ADAL" clId="{93DD773B-49C5-4BCE-B513-82728EA79F2A}" dt="2024-02-13T18:33:14.266" v="1600" actId="47"/>
        <pc:sldMkLst>
          <pc:docMk/>
          <pc:sldMk cId="2619201660" sldId="310"/>
        </pc:sldMkLst>
        <pc:spChg chg="del">
          <ac:chgData name="Srivastava, Shashank" userId="4a4a45cf-0bce-432b-b8e4-c038fc1510d7" providerId="ADAL" clId="{93DD773B-49C5-4BCE-B513-82728EA79F2A}" dt="2024-02-13T17:51:31.815" v="1546" actId="478"/>
          <ac:spMkLst>
            <pc:docMk/>
            <pc:sldMk cId="2619201660" sldId="310"/>
            <ac:spMk id="2" creationId="{D3A7DD40-75E3-9419-A04D-2A1D2392D095}"/>
          </ac:spMkLst>
        </pc:spChg>
        <pc:spChg chg="del">
          <ac:chgData name="Srivastava, Shashank" userId="4a4a45cf-0bce-432b-b8e4-c038fc1510d7" providerId="ADAL" clId="{93DD773B-49C5-4BCE-B513-82728EA79F2A}" dt="2024-02-13T17:51:31.815" v="1546" actId="478"/>
          <ac:spMkLst>
            <pc:docMk/>
            <pc:sldMk cId="2619201660" sldId="310"/>
            <ac:spMk id="3" creationId="{2D62603A-8999-2D79-5C34-709157CEC429}"/>
          </ac:spMkLst>
        </pc:spChg>
      </pc:sldChg>
      <pc:sldChg chg="modSp add del mod modShow">
        <pc:chgData name="Srivastava, Shashank" userId="4a4a45cf-0bce-432b-b8e4-c038fc1510d7" providerId="ADAL" clId="{93DD773B-49C5-4BCE-B513-82728EA79F2A}" dt="2024-02-14T06:13:15.631" v="2006" actId="47"/>
        <pc:sldMkLst>
          <pc:docMk/>
          <pc:sldMk cId="1232261051" sldId="311"/>
        </pc:sldMkLst>
        <pc:spChg chg="mod">
          <ac:chgData name="Srivastava, Shashank" userId="4a4a45cf-0bce-432b-b8e4-c038fc1510d7" providerId="ADAL" clId="{93DD773B-49C5-4BCE-B513-82728EA79F2A}" dt="2024-02-13T17:58:02.231" v="1578" actId="1076"/>
          <ac:spMkLst>
            <pc:docMk/>
            <pc:sldMk cId="1232261051" sldId="311"/>
            <ac:spMk id="2" creationId="{2C34B0E3-E31E-A9C6-417F-5BB35C435C25}"/>
          </ac:spMkLst>
        </pc:spChg>
      </pc:sldChg>
      <pc:sldChg chg="modSp add mod">
        <pc:chgData name="Srivastava, Shashank" userId="4a4a45cf-0bce-432b-b8e4-c038fc1510d7" providerId="ADAL" clId="{93DD773B-49C5-4BCE-B513-82728EA79F2A}" dt="2024-02-13T17:53:58.579" v="1559" actId="27636"/>
        <pc:sldMkLst>
          <pc:docMk/>
          <pc:sldMk cId="2419784088" sldId="312"/>
        </pc:sldMkLst>
        <pc:spChg chg="mod">
          <ac:chgData name="Srivastava, Shashank" userId="4a4a45cf-0bce-432b-b8e4-c038fc1510d7" providerId="ADAL" clId="{93DD773B-49C5-4BCE-B513-82728EA79F2A}" dt="2024-02-13T17:53:58.579" v="1559" actId="27636"/>
          <ac:spMkLst>
            <pc:docMk/>
            <pc:sldMk cId="2419784088" sldId="312"/>
            <ac:spMk id="2" creationId="{2C34B0E3-E31E-A9C6-417F-5BB35C435C25}"/>
          </ac:spMkLst>
        </pc:spChg>
      </pc:sldChg>
      <pc:sldChg chg="modSp add del mod modShow">
        <pc:chgData name="Srivastava, Shashank" userId="4a4a45cf-0bce-432b-b8e4-c038fc1510d7" providerId="ADAL" clId="{93DD773B-49C5-4BCE-B513-82728EA79F2A}" dt="2024-02-14T06:13:30.328" v="2007" actId="47"/>
        <pc:sldMkLst>
          <pc:docMk/>
          <pc:sldMk cId="3508675226" sldId="313"/>
        </pc:sldMkLst>
        <pc:spChg chg="mod">
          <ac:chgData name="Srivastava, Shashank" userId="4a4a45cf-0bce-432b-b8e4-c038fc1510d7" providerId="ADAL" clId="{93DD773B-49C5-4BCE-B513-82728EA79F2A}" dt="2024-02-13T17:53:52.015" v="1554" actId="27636"/>
          <ac:spMkLst>
            <pc:docMk/>
            <pc:sldMk cId="3508675226" sldId="313"/>
            <ac:spMk id="2" creationId="{2C34B0E3-E31E-A9C6-417F-5BB35C435C25}"/>
          </ac:spMkLst>
        </pc:spChg>
      </pc:sldChg>
      <pc:sldChg chg="modSp add del mod modShow">
        <pc:chgData name="Srivastava, Shashank" userId="4a4a45cf-0bce-432b-b8e4-c038fc1510d7" providerId="ADAL" clId="{93DD773B-49C5-4BCE-B513-82728EA79F2A}" dt="2024-02-14T06:13:30.328" v="2007" actId="47"/>
        <pc:sldMkLst>
          <pc:docMk/>
          <pc:sldMk cId="1980992687" sldId="314"/>
        </pc:sldMkLst>
        <pc:spChg chg="mod">
          <ac:chgData name="Srivastava, Shashank" userId="4a4a45cf-0bce-432b-b8e4-c038fc1510d7" providerId="ADAL" clId="{93DD773B-49C5-4BCE-B513-82728EA79F2A}" dt="2024-02-13T17:58:18.419" v="1580" actId="27636"/>
          <ac:spMkLst>
            <pc:docMk/>
            <pc:sldMk cId="1980992687" sldId="314"/>
            <ac:spMk id="2" creationId="{2C34B0E3-E31E-A9C6-417F-5BB35C435C25}"/>
          </ac:spMkLst>
        </pc:spChg>
      </pc:sldChg>
      <pc:sldChg chg="modSp add del mod">
        <pc:chgData name="Srivastava, Shashank" userId="4a4a45cf-0bce-432b-b8e4-c038fc1510d7" providerId="ADAL" clId="{93DD773B-49C5-4BCE-B513-82728EA79F2A}" dt="2024-02-13T18:53:02.998" v="1637" actId="47"/>
        <pc:sldMkLst>
          <pc:docMk/>
          <pc:sldMk cId="3823575832" sldId="315"/>
        </pc:sldMkLst>
        <pc:spChg chg="mod">
          <ac:chgData name="Srivastava, Shashank" userId="4a4a45cf-0bce-432b-b8e4-c038fc1510d7" providerId="ADAL" clId="{93DD773B-49C5-4BCE-B513-82728EA79F2A}" dt="2024-02-13T17:53:52.040" v="1557" actId="27636"/>
          <ac:spMkLst>
            <pc:docMk/>
            <pc:sldMk cId="3823575832" sldId="315"/>
            <ac:spMk id="2" creationId="{2C34B0E3-E31E-A9C6-417F-5BB35C435C25}"/>
          </ac:spMkLst>
        </pc:spChg>
      </pc:sldChg>
      <pc:sldChg chg="addSp delSp modSp add mod modAnim">
        <pc:chgData name="Srivastava, Shashank" userId="4a4a45cf-0bce-432b-b8e4-c038fc1510d7" providerId="ADAL" clId="{93DD773B-49C5-4BCE-B513-82728EA79F2A}" dt="2024-02-20T03:02:09.400" v="2475"/>
        <pc:sldMkLst>
          <pc:docMk/>
          <pc:sldMk cId="3494845035" sldId="316"/>
        </pc:sldMkLst>
        <pc:spChg chg="add mod">
          <ac:chgData name="Srivastava, Shashank" userId="4a4a45cf-0bce-432b-b8e4-c038fc1510d7" providerId="ADAL" clId="{93DD773B-49C5-4BCE-B513-82728EA79F2A}" dt="2024-02-13T18:59:36.672" v="1644"/>
          <ac:spMkLst>
            <pc:docMk/>
            <pc:sldMk cId="3494845035" sldId="316"/>
            <ac:spMk id="6" creationId="{648067CC-C770-078A-A97A-56D58E77FFE4}"/>
          </ac:spMkLst>
        </pc:spChg>
        <pc:spChg chg="mod">
          <ac:chgData name="Srivastava, Shashank" userId="4a4a45cf-0bce-432b-b8e4-c038fc1510d7" providerId="ADAL" clId="{93DD773B-49C5-4BCE-B513-82728EA79F2A}" dt="2024-02-14T06:11:55.365" v="1990" actId="20577"/>
          <ac:spMkLst>
            <pc:docMk/>
            <pc:sldMk cId="3494845035" sldId="316"/>
            <ac:spMk id="8" creationId="{A0C37A49-B6E3-3FA7-5D4A-86FB91C18EC9}"/>
          </ac:spMkLst>
        </pc:spChg>
        <pc:picChg chg="add mod">
          <ac:chgData name="Srivastava, Shashank" userId="4a4a45cf-0bce-432b-b8e4-c038fc1510d7" providerId="ADAL" clId="{93DD773B-49C5-4BCE-B513-82728EA79F2A}" dt="2024-02-14T09:24:01.930" v="2123" actId="1076"/>
          <ac:picMkLst>
            <pc:docMk/>
            <pc:sldMk cId="3494845035" sldId="316"/>
            <ac:picMk id="3" creationId="{5B1D8248-3FDE-384F-12E7-F05B72A1F146}"/>
          </ac:picMkLst>
        </pc:picChg>
        <pc:picChg chg="add del mod">
          <ac:chgData name="Srivastava, Shashank" userId="4a4a45cf-0bce-432b-b8e4-c038fc1510d7" providerId="ADAL" clId="{93DD773B-49C5-4BCE-B513-82728EA79F2A}" dt="2024-02-14T09:22:50.600" v="2117" actId="478"/>
          <ac:picMkLst>
            <pc:docMk/>
            <pc:sldMk cId="3494845035" sldId="316"/>
            <ac:picMk id="4" creationId="{488FA2C2-1B83-1CA6-F71A-B816042E0C1A}"/>
          </ac:picMkLst>
        </pc:picChg>
        <pc:picChg chg="add del mod">
          <ac:chgData name="Srivastava, Shashank" userId="4a4a45cf-0bce-432b-b8e4-c038fc1510d7" providerId="ADAL" clId="{93DD773B-49C5-4BCE-B513-82728EA79F2A}" dt="2024-02-14T06:25:06.411" v="2029" actId="21"/>
          <ac:picMkLst>
            <pc:docMk/>
            <pc:sldMk cId="3494845035" sldId="316"/>
            <ac:picMk id="4" creationId="{6E53E5B4-20C2-CBA0-3DA0-00B6FA0574A2}"/>
          </ac:picMkLst>
        </pc:picChg>
        <pc:picChg chg="add mod">
          <ac:chgData name="Srivastava, Shashank" userId="4a4a45cf-0bce-432b-b8e4-c038fc1510d7" providerId="ADAL" clId="{93DD773B-49C5-4BCE-B513-82728EA79F2A}" dt="2024-02-20T03:01:53.587" v="2474" actId="1076"/>
          <ac:picMkLst>
            <pc:docMk/>
            <pc:sldMk cId="3494845035" sldId="316"/>
            <ac:picMk id="4" creationId="{82336C91-5B49-1594-63E3-F4243F6DE651}"/>
          </ac:picMkLst>
        </pc:picChg>
        <pc:picChg chg="del mod">
          <ac:chgData name="Srivastava, Shashank" userId="4a4a45cf-0bce-432b-b8e4-c038fc1510d7" providerId="ADAL" clId="{93DD773B-49C5-4BCE-B513-82728EA79F2A}" dt="2024-02-13T18:42:22.928" v="1616" actId="478"/>
          <ac:picMkLst>
            <pc:docMk/>
            <pc:sldMk cId="3494845035" sldId="316"/>
            <ac:picMk id="5" creationId="{E49B846E-1C86-5269-CF6A-BE892350143F}"/>
          </ac:picMkLst>
        </pc:picChg>
        <pc:picChg chg="del">
          <ac:chgData name="Srivastava, Shashank" userId="4a4a45cf-0bce-432b-b8e4-c038fc1510d7" providerId="ADAL" clId="{93DD773B-49C5-4BCE-B513-82728EA79F2A}" dt="2024-02-14T07:54:20.927" v="2041" actId="478"/>
          <ac:picMkLst>
            <pc:docMk/>
            <pc:sldMk cId="3494845035" sldId="316"/>
            <ac:picMk id="7" creationId="{48C07663-8149-F55B-42D8-AE170B43A2B2}"/>
          </ac:picMkLst>
        </pc:picChg>
        <pc:picChg chg="del mod">
          <ac:chgData name="Srivastava, Shashank" userId="4a4a45cf-0bce-432b-b8e4-c038fc1510d7" providerId="ADAL" clId="{93DD773B-49C5-4BCE-B513-82728EA79F2A}" dt="2024-02-14T07:54:18.399" v="2040" actId="478"/>
          <ac:picMkLst>
            <pc:docMk/>
            <pc:sldMk cId="3494845035" sldId="316"/>
            <ac:picMk id="9" creationId="{571CE5C3-0DE5-36C0-1E89-C4AB80189232}"/>
          </ac:picMkLst>
        </pc:picChg>
        <pc:picChg chg="add mod">
          <ac:chgData name="Srivastava, Shashank" userId="4a4a45cf-0bce-432b-b8e4-c038fc1510d7" providerId="ADAL" clId="{93DD773B-49C5-4BCE-B513-82728EA79F2A}" dt="2024-02-14T09:23:53.028" v="2121" actId="1076"/>
          <ac:picMkLst>
            <pc:docMk/>
            <pc:sldMk cId="3494845035" sldId="316"/>
            <ac:picMk id="11" creationId="{65CFB3E2-F11D-F99E-D371-C23436876C1C}"/>
          </ac:picMkLst>
        </pc:picChg>
        <pc:picChg chg="add del mod">
          <ac:chgData name="Srivastava, Shashank" userId="4a4a45cf-0bce-432b-b8e4-c038fc1510d7" providerId="ADAL" clId="{93DD773B-49C5-4BCE-B513-82728EA79F2A}" dt="2024-02-14T09:23:54.771" v="2122" actId="478"/>
          <ac:picMkLst>
            <pc:docMk/>
            <pc:sldMk cId="3494845035" sldId="316"/>
            <ac:picMk id="12" creationId="{9D4C7216-B933-0F4E-AF0E-005685E4084C}"/>
          </ac:picMkLst>
        </pc:picChg>
      </pc:sldChg>
      <pc:sldChg chg="addSp delSp modSp new mod modAnim">
        <pc:chgData name="Srivastava, Shashank" userId="4a4a45cf-0bce-432b-b8e4-c038fc1510d7" providerId="ADAL" clId="{93DD773B-49C5-4BCE-B513-82728EA79F2A}" dt="2024-02-14T09:33:55.792" v="2189" actId="21"/>
        <pc:sldMkLst>
          <pc:docMk/>
          <pc:sldMk cId="1026309122" sldId="317"/>
        </pc:sldMkLst>
        <pc:spChg chg="add mod">
          <ac:chgData name="Srivastava, Shashank" userId="4a4a45cf-0bce-432b-b8e4-c038fc1510d7" providerId="ADAL" clId="{93DD773B-49C5-4BCE-B513-82728EA79F2A}" dt="2024-02-14T08:00:04.555" v="2108"/>
          <ac:spMkLst>
            <pc:docMk/>
            <pc:sldMk cId="1026309122" sldId="317"/>
            <ac:spMk id="2" creationId="{52DCED84-9FEF-B5BB-6DCE-225A2F42C411}"/>
          </ac:spMkLst>
        </pc:spChg>
        <pc:spChg chg="del">
          <ac:chgData name="Srivastava, Shashank" userId="4a4a45cf-0bce-432b-b8e4-c038fc1510d7" providerId="ADAL" clId="{93DD773B-49C5-4BCE-B513-82728EA79F2A}" dt="2024-02-13T18:43:56.094" v="1622" actId="478"/>
          <ac:spMkLst>
            <pc:docMk/>
            <pc:sldMk cId="1026309122" sldId="317"/>
            <ac:spMk id="2" creationId="{5AB0111E-7710-6691-448F-AB65734ADACB}"/>
          </ac:spMkLst>
        </pc:spChg>
        <pc:spChg chg="del">
          <ac:chgData name="Srivastava, Shashank" userId="4a4a45cf-0bce-432b-b8e4-c038fc1510d7" providerId="ADAL" clId="{93DD773B-49C5-4BCE-B513-82728EA79F2A}" dt="2024-02-13T18:43:53.770" v="1621" actId="478"/>
          <ac:spMkLst>
            <pc:docMk/>
            <pc:sldMk cId="1026309122" sldId="317"/>
            <ac:spMk id="3" creationId="{29184C22-DECD-0B30-E185-2062884B794A}"/>
          </ac:spMkLst>
        </pc:spChg>
        <pc:spChg chg="add mod">
          <ac:chgData name="Srivastava, Shashank" userId="4a4a45cf-0bce-432b-b8e4-c038fc1510d7" providerId="ADAL" clId="{93DD773B-49C5-4BCE-B513-82728EA79F2A}" dt="2024-02-14T08:00:04.555" v="2108"/>
          <ac:spMkLst>
            <pc:docMk/>
            <pc:sldMk cId="1026309122" sldId="317"/>
            <ac:spMk id="3" creationId="{D1AC2D00-0CB0-421F-3446-B5C3B83FD1A3}"/>
          </ac:spMkLst>
        </pc:spChg>
        <pc:spChg chg="add mod">
          <ac:chgData name="Srivastava, Shashank" userId="4a4a45cf-0bce-432b-b8e4-c038fc1510d7" providerId="ADAL" clId="{93DD773B-49C5-4BCE-B513-82728EA79F2A}" dt="2024-02-14T08:00:04.555" v="2108"/>
          <ac:spMkLst>
            <pc:docMk/>
            <pc:sldMk cId="1026309122" sldId="317"/>
            <ac:spMk id="4" creationId="{E4814861-849F-A6DF-D3DA-A7ECBB4537AD}"/>
          </ac:spMkLst>
        </pc:spChg>
        <pc:spChg chg="add del mod">
          <ac:chgData name="Srivastava, Shashank" userId="4a4a45cf-0bce-432b-b8e4-c038fc1510d7" providerId="ADAL" clId="{93DD773B-49C5-4BCE-B513-82728EA79F2A}" dt="2024-02-14T09:33:55.792" v="2189" actId="21"/>
          <ac:spMkLst>
            <pc:docMk/>
            <pc:sldMk cId="1026309122" sldId="317"/>
            <ac:spMk id="6" creationId="{5A4F0386-64E4-F546-9943-296A2CB639E4}"/>
          </ac:spMkLst>
        </pc:spChg>
        <pc:spChg chg="add mod">
          <ac:chgData name="Srivastava, Shashank" userId="4a4a45cf-0bce-432b-b8e4-c038fc1510d7" providerId="ADAL" clId="{93DD773B-49C5-4BCE-B513-82728EA79F2A}" dt="2024-02-14T09:32:55.539" v="2180" actId="1076"/>
          <ac:spMkLst>
            <pc:docMk/>
            <pc:sldMk cId="1026309122" sldId="317"/>
            <ac:spMk id="8" creationId="{B1DE57BC-9295-7033-73A5-4D8F6A48C650}"/>
          </ac:spMkLst>
        </pc:spChg>
        <pc:spChg chg="mod">
          <ac:chgData name="Srivastava, Shashank" userId="4a4a45cf-0bce-432b-b8e4-c038fc1510d7" providerId="ADAL" clId="{93DD773B-49C5-4BCE-B513-82728EA79F2A}" dt="2024-02-14T06:23:52.535" v="2027"/>
          <ac:spMkLst>
            <pc:docMk/>
            <pc:sldMk cId="1026309122" sldId="317"/>
            <ac:spMk id="9" creationId="{2C6C7953-9473-A6FA-D991-F28398EDF46F}"/>
          </ac:spMkLst>
        </pc:spChg>
        <pc:spChg chg="add del mod">
          <ac:chgData name="Srivastava, Shashank" userId="4a4a45cf-0bce-432b-b8e4-c038fc1510d7" providerId="ADAL" clId="{93DD773B-49C5-4BCE-B513-82728EA79F2A}" dt="2024-02-14T09:33:55.792" v="2189" actId="21"/>
          <ac:spMkLst>
            <pc:docMk/>
            <pc:sldMk cId="1026309122" sldId="317"/>
            <ac:spMk id="11" creationId="{9D016D04-1303-E036-2649-553104CEE994}"/>
          </ac:spMkLst>
        </pc:spChg>
        <pc:spChg chg="add del mod">
          <ac:chgData name="Srivastava, Shashank" userId="4a4a45cf-0bce-432b-b8e4-c038fc1510d7" providerId="ADAL" clId="{93DD773B-49C5-4BCE-B513-82728EA79F2A}" dt="2024-02-14T09:33:55.792" v="2189" actId="21"/>
          <ac:spMkLst>
            <pc:docMk/>
            <pc:sldMk cId="1026309122" sldId="317"/>
            <ac:spMk id="12" creationId="{9E8B884F-8D94-5870-5A3B-73723E8AC82C}"/>
          </ac:spMkLst>
        </pc:spChg>
        <pc:spChg chg="add mod">
          <ac:chgData name="Srivastava, Shashank" userId="4a4a45cf-0bce-432b-b8e4-c038fc1510d7" providerId="ADAL" clId="{93DD773B-49C5-4BCE-B513-82728EA79F2A}" dt="2024-02-14T09:33:03.698" v="2181"/>
          <ac:spMkLst>
            <pc:docMk/>
            <pc:sldMk cId="1026309122" sldId="317"/>
            <ac:spMk id="13" creationId="{11C1D958-F39F-6283-8B39-523841E90373}"/>
          </ac:spMkLst>
        </pc:spChg>
        <pc:picChg chg="add del">
          <ac:chgData name="Srivastava, Shashank" userId="4a4a45cf-0bce-432b-b8e4-c038fc1510d7" providerId="ADAL" clId="{93DD773B-49C5-4BCE-B513-82728EA79F2A}" dt="2024-02-13T18:44:50.445" v="1624" actId="478"/>
          <ac:picMkLst>
            <pc:docMk/>
            <pc:sldMk cId="1026309122" sldId="317"/>
            <ac:picMk id="5" creationId="{E0C02468-2DB9-DFBE-AFF8-896C49F595E9}"/>
          </ac:picMkLst>
        </pc:picChg>
        <pc:picChg chg="add mod">
          <ac:chgData name="Srivastava, Shashank" userId="4a4a45cf-0bce-432b-b8e4-c038fc1510d7" providerId="ADAL" clId="{93DD773B-49C5-4BCE-B513-82728EA79F2A}" dt="2024-02-14T09:33:24.669" v="2186" actId="1076"/>
          <ac:picMkLst>
            <pc:docMk/>
            <pc:sldMk cId="1026309122" sldId="317"/>
            <ac:picMk id="7" creationId="{1A3FE528-2693-3C07-2FBE-5792F117F3B8}"/>
          </ac:picMkLst>
        </pc:picChg>
      </pc:sldChg>
      <pc:sldChg chg="addSp delSp modSp new mod">
        <pc:chgData name="Srivastava, Shashank" userId="4a4a45cf-0bce-432b-b8e4-c038fc1510d7" providerId="ADAL" clId="{93DD773B-49C5-4BCE-B513-82728EA79F2A}" dt="2024-02-14T07:59:34.963" v="2107" actId="57"/>
        <pc:sldMkLst>
          <pc:docMk/>
          <pc:sldMk cId="3369209403" sldId="318"/>
        </pc:sldMkLst>
        <pc:spChg chg="add mod">
          <ac:chgData name="Srivastava, Shashank" userId="4a4a45cf-0bce-432b-b8e4-c038fc1510d7" providerId="ADAL" clId="{93DD773B-49C5-4BCE-B513-82728EA79F2A}" dt="2024-02-14T07:58:53.371" v="2091" actId="1076"/>
          <ac:spMkLst>
            <pc:docMk/>
            <pc:sldMk cId="3369209403" sldId="318"/>
            <ac:spMk id="2" creationId="{4A60A17F-B24C-14A1-C7A2-8CC13E58FF05}"/>
          </ac:spMkLst>
        </pc:spChg>
        <pc:spChg chg="del">
          <ac:chgData name="Srivastava, Shashank" userId="4a4a45cf-0bce-432b-b8e4-c038fc1510d7" providerId="ADAL" clId="{93DD773B-49C5-4BCE-B513-82728EA79F2A}" dt="2024-02-13T19:00:15.910" v="1647" actId="478"/>
          <ac:spMkLst>
            <pc:docMk/>
            <pc:sldMk cId="3369209403" sldId="318"/>
            <ac:spMk id="2" creationId="{6E5E4A84-50CC-A7DD-AD33-7560C078C9CC}"/>
          </ac:spMkLst>
        </pc:spChg>
        <pc:spChg chg="add mod">
          <ac:chgData name="Srivastava, Shashank" userId="4a4a45cf-0bce-432b-b8e4-c038fc1510d7" providerId="ADAL" clId="{93DD773B-49C5-4BCE-B513-82728EA79F2A}" dt="2024-02-14T07:59:26.424" v="2104" actId="1035"/>
          <ac:spMkLst>
            <pc:docMk/>
            <pc:sldMk cId="3369209403" sldId="318"/>
            <ac:spMk id="3" creationId="{536B3EEC-2C97-EFAD-CA21-36870144FD31}"/>
          </ac:spMkLst>
        </pc:spChg>
        <pc:spChg chg="del">
          <ac:chgData name="Srivastava, Shashank" userId="4a4a45cf-0bce-432b-b8e4-c038fc1510d7" providerId="ADAL" clId="{93DD773B-49C5-4BCE-B513-82728EA79F2A}" dt="2024-02-13T19:00:21.760" v="1648" actId="478"/>
          <ac:spMkLst>
            <pc:docMk/>
            <pc:sldMk cId="3369209403" sldId="318"/>
            <ac:spMk id="3" creationId="{93E21C1A-0F34-BBE1-53AC-6D0C3D468669}"/>
          </ac:spMkLst>
        </pc:spChg>
        <pc:spChg chg="add mod">
          <ac:chgData name="Srivastava, Shashank" userId="4a4a45cf-0bce-432b-b8e4-c038fc1510d7" providerId="ADAL" clId="{93DD773B-49C5-4BCE-B513-82728EA79F2A}" dt="2024-02-14T07:59:34.963" v="2107" actId="57"/>
          <ac:spMkLst>
            <pc:docMk/>
            <pc:sldMk cId="3369209403" sldId="318"/>
            <ac:spMk id="4" creationId="{89456882-CF56-E128-E511-16723643FCC8}"/>
          </ac:spMkLst>
        </pc:spChg>
        <pc:spChg chg="add mod">
          <ac:chgData name="Srivastava, Shashank" userId="4a4a45cf-0bce-432b-b8e4-c038fc1510d7" providerId="ADAL" clId="{93DD773B-49C5-4BCE-B513-82728EA79F2A}" dt="2024-02-13T18:59:33.176" v="1642"/>
          <ac:spMkLst>
            <pc:docMk/>
            <pc:sldMk cId="3369209403" sldId="318"/>
            <ac:spMk id="8" creationId="{B644EE52-CE1D-B2EB-E760-4BD52C5C6931}"/>
          </ac:spMkLst>
        </pc:spChg>
        <pc:spChg chg="mod">
          <ac:chgData name="Srivastava, Shashank" userId="4a4a45cf-0bce-432b-b8e4-c038fc1510d7" providerId="ADAL" clId="{93DD773B-49C5-4BCE-B513-82728EA79F2A}" dt="2024-02-14T06:23:47.252" v="2026" actId="20577"/>
          <ac:spMkLst>
            <pc:docMk/>
            <pc:sldMk cId="3369209403" sldId="318"/>
            <ac:spMk id="9" creationId="{38085C0D-C220-8975-1F80-22E7D9B23003}"/>
          </ac:spMkLst>
        </pc:spChg>
        <pc:picChg chg="add del">
          <ac:chgData name="Srivastava, Shashank" userId="4a4a45cf-0bce-432b-b8e4-c038fc1510d7" providerId="ADAL" clId="{93DD773B-49C5-4BCE-B513-82728EA79F2A}" dt="2024-02-13T18:51:18.280" v="1632" actId="478"/>
          <ac:picMkLst>
            <pc:docMk/>
            <pc:sldMk cId="3369209403" sldId="318"/>
            <ac:picMk id="5" creationId="{D05DD0AB-1786-104A-ADD5-5B8FE2BAE62E}"/>
          </ac:picMkLst>
        </pc:picChg>
        <pc:picChg chg="add mod">
          <ac:chgData name="Srivastava, Shashank" userId="4a4a45cf-0bce-432b-b8e4-c038fc1510d7" providerId="ADAL" clId="{93DD773B-49C5-4BCE-B513-82728EA79F2A}" dt="2024-02-13T18:51:24.103" v="1634" actId="1076"/>
          <ac:picMkLst>
            <pc:docMk/>
            <pc:sldMk cId="3369209403" sldId="318"/>
            <ac:picMk id="7" creationId="{E10D8578-C6C1-E12F-E01C-F7C81CE16636}"/>
          </ac:picMkLst>
        </pc:picChg>
      </pc:sldChg>
      <pc:sldChg chg="addSp delSp modSp new mod">
        <pc:chgData name="Srivastava, Shashank" userId="4a4a45cf-0bce-432b-b8e4-c038fc1510d7" providerId="ADAL" clId="{93DD773B-49C5-4BCE-B513-82728EA79F2A}" dt="2024-02-14T08:00:39.600" v="2112" actId="1076"/>
        <pc:sldMkLst>
          <pc:docMk/>
          <pc:sldMk cId="3521063947" sldId="319"/>
        </pc:sldMkLst>
        <pc:spChg chg="del">
          <ac:chgData name="Srivastava, Shashank" userId="4a4a45cf-0bce-432b-b8e4-c038fc1510d7" providerId="ADAL" clId="{93DD773B-49C5-4BCE-B513-82728EA79F2A}" dt="2024-02-13T19:11:34.827" v="1652" actId="478"/>
          <ac:spMkLst>
            <pc:docMk/>
            <pc:sldMk cId="3521063947" sldId="319"/>
            <ac:spMk id="2" creationId="{17D40AF4-16B3-63BC-31AB-74699BE231D7}"/>
          </ac:spMkLst>
        </pc:spChg>
        <pc:spChg chg="add mod">
          <ac:chgData name="Srivastava, Shashank" userId="4a4a45cf-0bce-432b-b8e4-c038fc1510d7" providerId="ADAL" clId="{93DD773B-49C5-4BCE-B513-82728EA79F2A}" dt="2024-02-14T08:00:36.397" v="2111"/>
          <ac:spMkLst>
            <pc:docMk/>
            <pc:sldMk cId="3521063947" sldId="319"/>
            <ac:spMk id="2" creationId="{8E98A55A-6B0B-E985-3D82-B0759D243944}"/>
          </ac:spMkLst>
        </pc:spChg>
        <pc:spChg chg="del">
          <ac:chgData name="Srivastava, Shashank" userId="4a4a45cf-0bce-432b-b8e4-c038fc1510d7" providerId="ADAL" clId="{93DD773B-49C5-4BCE-B513-82728EA79F2A}" dt="2024-02-13T19:11:38.965" v="1654" actId="478"/>
          <ac:spMkLst>
            <pc:docMk/>
            <pc:sldMk cId="3521063947" sldId="319"/>
            <ac:spMk id="3" creationId="{846764B7-D1E0-FB6D-DA6A-5CD7860D4107}"/>
          </ac:spMkLst>
        </pc:spChg>
        <pc:spChg chg="add mod">
          <ac:chgData name="Srivastava, Shashank" userId="4a4a45cf-0bce-432b-b8e4-c038fc1510d7" providerId="ADAL" clId="{93DD773B-49C5-4BCE-B513-82728EA79F2A}" dt="2024-02-14T08:00:36.397" v="2111"/>
          <ac:spMkLst>
            <pc:docMk/>
            <pc:sldMk cId="3521063947" sldId="319"/>
            <ac:spMk id="3" creationId="{D1138687-76CF-DF52-33CB-CD11A6663E84}"/>
          </ac:spMkLst>
        </pc:spChg>
        <pc:spChg chg="add mod">
          <ac:chgData name="Srivastava, Shashank" userId="4a4a45cf-0bce-432b-b8e4-c038fc1510d7" providerId="ADAL" clId="{93DD773B-49C5-4BCE-B513-82728EA79F2A}" dt="2024-02-14T08:00:36.397" v="2111"/>
          <ac:spMkLst>
            <pc:docMk/>
            <pc:sldMk cId="3521063947" sldId="319"/>
            <ac:spMk id="4" creationId="{CA43AB0B-AB4F-53B8-603C-9171A11E953B}"/>
          </ac:spMkLst>
        </pc:spChg>
        <pc:spChg chg="mod">
          <ac:chgData name="Srivastava, Shashank" userId="4a4a45cf-0bce-432b-b8e4-c038fc1510d7" providerId="ADAL" clId="{93DD773B-49C5-4BCE-B513-82728EA79F2A}" dt="2024-02-14T06:23:37.282" v="2025" actId="20577"/>
          <ac:spMkLst>
            <pc:docMk/>
            <pc:sldMk cId="3521063947" sldId="319"/>
            <ac:spMk id="6" creationId="{750FC154-4AA2-5B35-4FEA-D5D2A1C033F8}"/>
          </ac:spMkLst>
        </pc:spChg>
        <pc:spChg chg="add mod">
          <ac:chgData name="Srivastava, Shashank" userId="4a4a45cf-0bce-432b-b8e4-c038fc1510d7" providerId="ADAL" clId="{93DD773B-49C5-4BCE-B513-82728EA79F2A}" dt="2024-02-14T06:12:35.125" v="2005"/>
          <ac:spMkLst>
            <pc:docMk/>
            <pc:sldMk cId="3521063947" sldId="319"/>
            <ac:spMk id="8" creationId="{BDE9D5B1-41A8-4F6B-50FE-6E10BE2A5909}"/>
          </ac:spMkLst>
        </pc:spChg>
        <pc:picChg chg="add mod">
          <ac:chgData name="Srivastava, Shashank" userId="4a4a45cf-0bce-432b-b8e4-c038fc1510d7" providerId="ADAL" clId="{93DD773B-49C5-4BCE-B513-82728EA79F2A}" dt="2024-02-14T08:00:39.600" v="2112" actId="1076"/>
          <ac:picMkLst>
            <pc:docMk/>
            <pc:sldMk cId="3521063947" sldId="319"/>
            <ac:picMk id="5" creationId="{2EE7109A-2D2D-29A1-C7A9-0A1BD0834465}"/>
          </ac:picMkLst>
        </pc:picChg>
        <pc:picChg chg="add mod">
          <ac:chgData name="Srivastava, Shashank" userId="4a4a45cf-0bce-432b-b8e4-c038fc1510d7" providerId="ADAL" clId="{93DD773B-49C5-4BCE-B513-82728EA79F2A}" dt="2024-02-14T06:25:16.787" v="2031" actId="1076"/>
          <ac:picMkLst>
            <pc:docMk/>
            <pc:sldMk cId="3521063947" sldId="319"/>
            <ac:picMk id="9" creationId="{17469F5D-80C4-05C3-F6D0-240A2768B8CC}"/>
          </ac:picMkLst>
        </pc:picChg>
      </pc:sldChg>
      <pc:sldChg chg="new del">
        <pc:chgData name="Srivastava, Shashank" userId="4a4a45cf-0bce-432b-b8e4-c038fc1510d7" providerId="ADAL" clId="{93DD773B-49C5-4BCE-B513-82728EA79F2A}" dt="2024-02-14T04:49:10.924" v="1659" actId="47"/>
        <pc:sldMkLst>
          <pc:docMk/>
          <pc:sldMk cId="1506385852" sldId="320"/>
        </pc:sldMkLst>
      </pc:sldChg>
      <pc:sldChg chg="delSp modSp new mod ord">
        <pc:chgData name="Srivastava, Shashank" userId="4a4a45cf-0bce-432b-b8e4-c038fc1510d7" providerId="ADAL" clId="{93DD773B-49C5-4BCE-B513-82728EA79F2A}" dt="2024-02-14T13:05:23.966" v="2439" actId="20577"/>
        <pc:sldMkLst>
          <pc:docMk/>
          <pc:sldMk cId="1631967036" sldId="320"/>
        </pc:sldMkLst>
        <pc:spChg chg="mod">
          <ac:chgData name="Srivastava, Shashank" userId="4a4a45cf-0bce-432b-b8e4-c038fc1510d7" providerId="ADAL" clId="{93DD773B-49C5-4BCE-B513-82728EA79F2A}" dt="2024-02-14T05:56:50.012" v="1835" actId="20577"/>
          <ac:spMkLst>
            <pc:docMk/>
            <pc:sldMk cId="1631967036" sldId="320"/>
            <ac:spMk id="2" creationId="{78709921-6381-3409-C9EC-2E4D6E32DD91}"/>
          </ac:spMkLst>
        </pc:spChg>
        <pc:spChg chg="mod">
          <ac:chgData name="Srivastava, Shashank" userId="4a4a45cf-0bce-432b-b8e4-c038fc1510d7" providerId="ADAL" clId="{93DD773B-49C5-4BCE-B513-82728EA79F2A}" dt="2024-02-14T13:05:23.966" v="2439" actId="20577"/>
          <ac:spMkLst>
            <pc:docMk/>
            <pc:sldMk cId="1631967036" sldId="320"/>
            <ac:spMk id="3" creationId="{565E6B0B-3C83-1AA0-7A6D-D757C3563C36}"/>
          </ac:spMkLst>
        </pc:spChg>
        <pc:spChg chg="del">
          <ac:chgData name="Srivastava, Shashank" userId="4a4a45cf-0bce-432b-b8e4-c038fc1510d7" providerId="ADAL" clId="{93DD773B-49C5-4BCE-B513-82728EA79F2A}" dt="2024-02-14T05:56:25.174" v="1799" actId="478"/>
          <ac:spMkLst>
            <pc:docMk/>
            <pc:sldMk cId="1631967036" sldId="320"/>
            <ac:spMk id="4" creationId="{6E8C36C6-1DD9-37BA-ED20-FEB3211F1D60}"/>
          </ac:spMkLst>
        </pc:spChg>
      </pc:sldChg>
      <pc:sldChg chg="new del ord">
        <pc:chgData name="Srivastava, Shashank" userId="4a4a45cf-0bce-432b-b8e4-c038fc1510d7" providerId="ADAL" clId="{93DD773B-49C5-4BCE-B513-82728EA79F2A}" dt="2024-02-14T05:56:22.925" v="1798" actId="47"/>
        <pc:sldMkLst>
          <pc:docMk/>
          <pc:sldMk cId="150496917" sldId="321"/>
        </pc:sldMkLst>
      </pc:sldChg>
      <pc:sldChg chg="new del">
        <pc:chgData name="Srivastava, Shashank" userId="4a4a45cf-0bce-432b-b8e4-c038fc1510d7" providerId="ADAL" clId="{93DD773B-49C5-4BCE-B513-82728EA79F2A}" dt="2024-02-14T06:12:21.355" v="2000" actId="47"/>
        <pc:sldMkLst>
          <pc:docMk/>
          <pc:sldMk cId="1542285185" sldId="321"/>
        </pc:sldMkLst>
      </pc:sldChg>
      <pc:sldChg chg="new del">
        <pc:chgData name="Srivastava, Shashank" userId="4a4a45cf-0bce-432b-b8e4-c038fc1510d7" providerId="ADAL" clId="{93DD773B-49C5-4BCE-B513-82728EA79F2A}" dt="2024-02-14T05:57:54.865" v="1851" actId="47"/>
        <pc:sldMkLst>
          <pc:docMk/>
          <pc:sldMk cId="3291268776" sldId="321"/>
        </pc:sldMkLst>
      </pc:sldChg>
      <pc:sldChg chg="addSp delSp modSp new mod">
        <pc:chgData name="Srivastava, Shashank" userId="4a4a45cf-0bce-432b-b8e4-c038fc1510d7" providerId="ADAL" clId="{93DD773B-49C5-4BCE-B513-82728EA79F2A}" dt="2024-03-03T11:13:39.780" v="2598" actId="1036"/>
        <pc:sldMkLst>
          <pc:docMk/>
          <pc:sldMk cId="4272705799" sldId="321"/>
        </pc:sldMkLst>
        <pc:spChg chg="del">
          <ac:chgData name="Srivastava, Shashank" userId="4a4a45cf-0bce-432b-b8e4-c038fc1510d7" providerId="ADAL" clId="{93DD773B-49C5-4BCE-B513-82728EA79F2A}" dt="2024-02-14T06:23:05.783" v="2022" actId="478"/>
          <ac:spMkLst>
            <pc:docMk/>
            <pc:sldMk cId="4272705799" sldId="321"/>
            <ac:spMk id="2" creationId="{5ED30D15-FB4D-4478-EA92-27FAC086DD97}"/>
          </ac:spMkLst>
        </pc:spChg>
        <pc:spChg chg="del">
          <ac:chgData name="Srivastava, Shashank" userId="4a4a45cf-0bce-432b-b8e4-c038fc1510d7" providerId="ADAL" clId="{93DD773B-49C5-4BCE-B513-82728EA79F2A}" dt="2024-02-14T06:22:54.162" v="2010" actId="478"/>
          <ac:spMkLst>
            <pc:docMk/>
            <pc:sldMk cId="4272705799" sldId="321"/>
            <ac:spMk id="3" creationId="{BBC1DB74-33A0-FE07-B27B-3CD45DC0AD50}"/>
          </ac:spMkLst>
        </pc:spChg>
        <pc:spChg chg="mod">
          <ac:chgData name="Srivastava, Shashank" userId="4a4a45cf-0bce-432b-b8e4-c038fc1510d7" providerId="ADAL" clId="{93DD773B-49C5-4BCE-B513-82728EA79F2A}" dt="2024-02-14T06:24:05.604" v="2028"/>
          <ac:spMkLst>
            <pc:docMk/>
            <pc:sldMk cId="4272705799" sldId="321"/>
            <ac:spMk id="4" creationId="{0B92F03A-4826-91DD-4DAB-D85D1CDE7287}"/>
          </ac:spMkLst>
        </pc:spChg>
        <pc:spChg chg="add mod">
          <ac:chgData name="Srivastava, Shashank" userId="4a4a45cf-0bce-432b-b8e4-c038fc1510d7" providerId="ADAL" clId="{93DD773B-49C5-4BCE-B513-82728EA79F2A}" dt="2024-02-14T06:23:16.209" v="2024" actId="20577"/>
          <ac:spMkLst>
            <pc:docMk/>
            <pc:sldMk cId="4272705799" sldId="321"/>
            <ac:spMk id="8" creationId="{D56CC9C3-7FD4-AC91-081F-F45DA9DEF0B7}"/>
          </ac:spMkLst>
        </pc:spChg>
        <pc:picChg chg="add mod">
          <ac:chgData name="Srivastava, Shashank" userId="4a4a45cf-0bce-432b-b8e4-c038fc1510d7" providerId="ADAL" clId="{93DD773B-49C5-4BCE-B513-82728EA79F2A}" dt="2024-03-03T11:13:39.780" v="2598" actId="1036"/>
          <ac:picMkLst>
            <pc:docMk/>
            <pc:sldMk cId="4272705799" sldId="321"/>
            <ac:picMk id="7" creationId="{2CF6425C-C0C5-263D-8043-06CF4835294F}"/>
          </ac:picMkLst>
        </pc:picChg>
      </pc:sldChg>
      <pc:sldChg chg="addSp delSp modSp add mod modAnim">
        <pc:chgData name="Srivastava, Shashank" userId="4a4a45cf-0bce-432b-b8e4-c038fc1510d7" providerId="ADAL" clId="{93DD773B-49C5-4BCE-B513-82728EA79F2A}" dt="2024-02-14T09:34:09.151" v="2192"/>
        <pc:sldMkLst>
          <pc:docMk/>
          <pc:sldMk cId="2443032148" sldId="322"/>
        </pc:sldMkLst>
        <pc:spChg chg="add del mod">
          <ac:chgData name="Srivastava, Shashank" userId="4a4a45cf-0bce-432b-b8e4-c038fc1510d7" providerId="ADAL" clId="{93DD773B-49C5-4BCE-B513-82728EA79F2A}" dt="2024-02-14T09:33:12.994" v="2182" actId="478"/>
          <ac:spMkLst>
            <pc:docMk/>
            <pc:sldMk cId="2443032148" sldId="322"/>
            <ac:spMk id="2" creationId="{E496E482-1470-7F2A-FCD4-F7305582C4F3}"/>
          </ac:spMkLst>
        </pc:spChg>
        <pc:spChg chg="add del mod">
          <ac:chgData name="Srivastava, Shashank" userId="4a4a45cf-0bce-432b-b8e4-c038fc1510d7" providerId="ADAL" clId="{93DD773B-49C5-4BCE-B513-82728EA79F2A}" dt="2024-02-14T09:33:12.994" v="2182" actId="478"/>
          <ac:spMkLst>
            <pc:docMk/>
            <pc:sldMk cId="2443032148" sldId="322"/>
            <ac:spMk id="4" creationId="{491071C6-F724-ACEA-F0A0-4D51272EC149}"/>
          </ac:spMkLst>
        </pc:spChg>
        <pc:spChg chg="add del mod">
          <ac:chgData name="Srivastava, Shashank" userId="4a4a45cf-0bce-432b-b8e4-c038fc1510d7" providerId="ADAL" clId="{93DD773B-49C5-4BCE-B513-82728EA79F2A}" dt="2024-02-14T09:33:12.994" v="2182" actId="478"/>
          <ac:spMkLst>
            <pc:docMk/>
            <pc:sldMk cId="2443032148" sldId="322"/>
            <ac:spMk id="5" creationId="{7BE8C859-D909-B65E-AE8C-5824C3D1832A}"/>
          </ac:spMkLst>
        </pc:spChg>
        <pc:spChg chg="add mod">
          <ac:chgData name="Srivastava, Shashank" userId="4a4a45cf-0bce-432b-b8e4-c038fc1510d7" providerId="ADAL" clId="{93DD773B-49C5-4BCE-B513-82728EA79F2A}" dt="2024-02-14T09:26:49.510" v="2178" actId="1076"/>
          <ac:spMkLst>
            <pc:docMk/>
            <pc:sldMk cId="2443032148" sldId="322"/>
            <ac:spMk id="7" creationId="{6135683E-2E9B-6310-56AA-8935EEE9308B}"/>
          </ac:spMkLst>
        </pc:spChg>
        <pc:spChg chg="add mod">
          <ac:chgData name="Srivastava, Shashank" userId="4a4a45cf-0bce-432b-b8e4-c038fc1510d7" providerId="ADAL" clId="{93DD773B-49C5-4BCE-B513-82728EA79F2A}" dt="2024-02-14T09:33:57.706" v="2190"/>
          <ac:spMkLst>
            <pc:docMk/>
            <pc:sldMk cId="2443032148" sldId="322"/>
            <ac:spMk id="9" creationId="{1297B8AA-8267-9825-89C4-04C6DB73059C}"/>
          </ac:spMkLst>
        </pc:spChg>
        <pc:spChg chg="add mod">
          <ac:chgData name="Srivastava, Shashank" userId="4a4a45cf-0bce-432b-b8e4-c038fc1510d7" providerId="ADAL" clId="{93DD773B-49C5-4BCE-B513-82728EA79F2A}" dt="2024-02-14T09:33:57.706" v="2190"/>
          <ac:spMkLst>
            <pc:docMk/>
            <pc:sldMk cId="2443032148" sldId="322"/>
            <ac:spMk id="12" creationId="{65E01D3A-66AF-277C-FE7F-DD9CEA1138EB}"/>
          </ac:spMkLst>
        </pc:spChg>
        <pc:spChg chg="add mod">
          <ac:chgData name="Srivastava, Shashank" userId="4a4a45cf-0bce-432b-b8e4-c038fc1510d7" providerId="ADAL" clId="{93DD773B-49C5-4BCE-B513-82728EA79F2A}" dt="2024-02-14T09:33:57.706" v="2190"/>
          <ac:spMkLst>
            <pc:docMk/>
            <pc:sldMk cId="2443032148" sldId="322"/>
            <ac:spMk id="13" creationId="{85C2AA36-E4C6-54F4-4B2E-4F33967D834A}"/>
          </ac:spMkLst>
        </pc:spChg>
      </pc:sldChg>
      <pc:sldChg chg="addSp delSp modSp new mod">
        <pc:chgData name="Srivastava, Shashank" userId="4a4a45cf-0bce-432b-b8e4-c038fc1510d7" providerId="ADAL" clId="{93DD773B-49C5-4BCE-B513-82728EA79F2A}" dt="2024-02-14T11:58:48.866" v="2220" actId="22"/>
        <pc:sldMkLst>
          <pc:docMk/>
          <pc:sldMk cId="1207568428" sldId="323"/>
        </pc:sldMkLst>
        <pc:spChg chg="del">
          <ac:chgData name="Srivastava, Shashank" userId="4a4a45cf-0bce-432b-b8e4-c038fc1510d7" providerId="ADAL" clId="{93DD773B-49C5-4BCE-B513-82728EA79F2A}" dt="2024-02-14T11:57:36.313" v="2205" actId="478"/>
          <ac:spMkLst>
            <pc:docMk/>
            <pc:sldMk cId="1207568428" sldId="323"/>
            <ac:spMk id="2" creationId="{0FCC71DA-4969-ADB0-6A45-ED7FD9F38E14}"/>
          </ac:spMkLst>
        </pc:spChg>
        <pc:spChg chg="del">
          <ac:chgData name="Srivastava, Shashank" userId="4a4a45cf-0bce-432b-b8e4-c038fc1510d7" providerId="ADAL" clId="{93DD773B-49C5-4BCE-B513-82728EA79F2A}" dt="2024-02-14T11:57:45.049" v="2219" actId="478"/>
          <ac:spMkLst>
            <pc:docMk/>
            <pc:sldMk cId="1207568428" sldId="323"/>
            <ac:spMk id="3" creationId="{E6FA1267-F620-D64A-5BC4-E39CDF384D54}"/>
          </ac:spMkLst>
        </pc:spChg>
        <pc:spChg chg="add mod">
          <ac:chgData name="Srivastava, Shashank" userId="4a4a45cf-0bce-432b-b8e4-c038fc1510d7" providerId="ADAL" clId="{93DD773B-49C5-4BCE-B513-82728EA79F2A}" dt="2024-02-14T11:57:42.576" v="2218" actId="20577"/>
          <ac:spMkLst>
            <pc:docMk/>
            <pc:sldMk cId="1207568428" sldId="323"/>
            <ac:spMk id="8" creationId="{B151D776-F6ED-5A27-72B1-17FDE45E3FFC}"/>
          </ac:spMkLst>
        </pc:spChg>
        <pc:picChg chg="add del mod">
          <ac:chgData name="Srivastava, Shashank" userId="4a4a45cf-0bce-432b-b8e4-c038fc1510d7" providerId="ADAL" clId="{93DD773B-49C5-4BCE-B513-82728EA79F2A}" dt="2024-02-14T11:57:19.844" v="2204" actId="478"/>
          <ac:picMkLst>
            <pc:docMk/>
            <pc:sldMk cId="1207568428" sldId="323"/>
            <ac:picMk id="7" creationId="{923C771E-C4D1-B69C-06A8-CF1DA11DC8A7}"/>
          </ac:picMkLst>
        </pc:picChg>
        <pc:picChg chg="add">
          <ac:chgData name="Srivastava, Shashank" userId="4a4a45cf-0bce-432b-b8e4-c038fc1510d7" providerId="ADAL" clId="{93DD773B-49C5-4BCE-B513-82728EA79F2A}" dt="2024-02-14T11:58:48.866" v="2220" actId="22"/>
          <ac:picMkLst>
            <pc:docMk/>
            <pc:sldMk cId="1207568428" sldId="323"/>
            <ac:picMk id="10" creationId="{A6804D8A-F13C-6A7A-7D1B-5183A24DB4CD}"/>
          </ac:picMkLst>
        </pc:picChg>
      </pc:sldChg>
      <pc:sldChg chg="addSp modSp add mod">
        <pc:chgData name="Srivastava, Shashank" userId="4a4a45cf-0bce-432b-b8e4-c038fc1510d7" providerId="ADAL" clId="{93DD773B-49C5-4BCE-B513-82728EA79F2A}" dt="2024-02-14T12:00:41.494" v="2236" actId="1076"/>
        <pc:sldMkLst>
          <pc:docMk/>
          <pc:sldMk cId="1569546331" sldId="324"/>
        </pc:sldMkLst>
        <pc:spChg chg="add mod">
          <ac:chgData name="Srivastava, Shashank" userId="4a4a45cf-0bce-432b-b8e4-c038fc1510d7" providerId="ADAL" clId="{93DD773B-49C5-4BCE-B513-82728EA79F2A}" dt="2024-02-14T12:00:41.494" v="2236" actId="1076"/>
          <ac:spMkLst>
            <pc:docMk/>
            <pc:sldMk cId="1569546331" sldId="324"/>
            <ac:spMk id="6" creationId="{B528D5A5-398D-93B1-3885-D3F8FF4FA9ED}"/>
          </ac:spMkLst>
        </pc:spChg>
        <pc:picChg chg="add">
          <ac:chgData name="Srivastava, Shashank" userId="4a4a45cf-0bce-432b-b8e4-c038fc1510d7" providerId="ADAL" clId="{93DD773B-49C5-4BCE-B513-82728EA79F2A}" dt="2024-02-14T12:00:00.712" v="2222" actId="22"/>
          <ac:picMkLst>
            <pc:docMk/>
            <pc:sldMk cId="1569546331" sldId="324"/>
            <ac:picMk id="3" creationId="{7AFC017F-C4A4-BF23-C898-DCDD2C0FF20B}"/>
          </ac:picMkLst>
        </pc:picChg>
      </pc:sldChg>
      <pc:sldChg chg="addSp delSp modSp new mod">
        <pc:chgData name="Srivastava, Shashank" userId="4a4a45cf-0bce-432b-b8e4-c038fc1510d7" providerId="ADAL" clId="{93DD773B-49C5-4BCE-B513-82728EA79F2A}" dt="2024-02-14T12:08:05.920" v="2257" actId="1076"/>
        <pc:sldMkLst>
          <pc:docMk/>
          <pc:sldMk cId="4231281527" sldId="325"/>
        </pc:sldMkLst>
        <pc:spChg chg="del">
          <ac:chgData name="Srivastava, Shashank" userId="4a4a45cf-0bce-432b-b8e4-c038fc1510d7" providerId="ADAL" clId="{93DD773B-49C5-4BCE-B513-82728EA79F2A}" dt="2024-02-14T12:03:11.211" v="2240" actId="478"/>
          <ac:spMkLst>
            <pc:docMk/>
            <pc:sldMk cId="4231281527" sldId="325"/>
            <ac:spMk id="2" creationId="{692F5995-9605-914B-936D-704FF250F258}"/>
          </ac:spMkLst>
        </pc:spChg>
        <pc:spChg chg="del">
          <ac:chgData name="Srivastava, Shashank" userId="4a4a45cf-0bce-432b-b8e4-c038fc1510d7" providerId="ADAL" clId="{93DD773B-49C5-4BCE-B513-82728EA79F2A}" dt="2024-02-14T12:03:01.688" v="2238" actId="478"/>
          <ac:spMkLst>
            <pc:docMk/>
            <pc:sldMk cId="4231281527" sldId="325"/>
            <ac:spMk id="3" creationId="{004D3A39-8901-F9A7-B31F-97403286C592}"/>
          </ac:spMkLst>
        </pc:spChg>
        <pc:spChg chg="add mod">
          <ac:chgData name="Srivastava, Shashank" userId="4a4a45cf-0bce-432b-b8e4-c038fc1510d7" providerId="ADAL" clId="{93DD773B-49C5-4BCE-B513-82728EA79F2A}" dt="2024-02-14T12:03:17.837" v="2241"/>
          <ac:spMkLst>
            <pc:docMk/>
            <pc:sldMk cId="4231281527" sldId="325"/>
            <ac:spMk id="8" creationId="{A9BCD5B2-E6B5-51E3-7A6A-0984C9A2BAA7}"/>
          </ac:spMkLst>
        </pc:spChg>
        <pc:spChg chg="add mod">
          <ac:chgData name="Srivastava, Shashank" userId="4a4a45cf-0bce-432b-b8e4-c038fc1510d7" providerId="ADAL" clId="{93DD773B-49C5-4BCE-B513-82728EA79F2A}" dt="2024-02-14T12:03:23.389" v="2242"/>
          <ac:spMkLst>
            <pc:docMk/>
            <pc:sldMk cId="4231281527" sldId="325"/>
            <ac:spMk id="9" creationId="{287D9435-EDEB-5558-2100-933459480B86}"/>
          </ac:spMkLst>
        </pc:spChg>
        <pc:picChg chg="add">
          <ac:chgData name="Srivastava, Shashank" userId="4a4a45cf-0bce-432b-b8e4-c038fc1510d7" providerId="ADAL" clId="{93DD773B-49C5-4BCE-B513-82728EA79F2A}" dt="2024-02-14T12:03:02.146" v="2239" actId="22"/>
          <ac:picMkLst>
            <pc:docMk/>
            <pc:sldMk cId="4231281527" sldId="325"/>
            <ac:picMk id="7" creationId="{573481DE-4765-B177-0629-F7F809AA30DC}"/>
          </ac:picMkLst>
        </pc:picChg>
        <pc:picChg chg="add mod">
          <ac:chgData name="Srivastava, Shashank" userId="4a4a45cf-0bce-432b-b8e4-c038fc1510d7" providerId="ADAL" clId="{93DD773B-49C5-4BCE-B513-82728EA79F2A}" dt="2024-02-14T12:07:58.827" v="2255" actId="1076"/>
          <ac:picMkLst>
            <pc:docMk/>
            <pc:sldMk cId="4231281527" sldId="325"/>
            <ac:picMk id="11" creationId="{8F25A49E-822D-7D51-D6A8-A67F4AFAE221}"/>
          </ac:picMkLst>
        </pc:picChg>
        <pc:picChg chg="add mod">
          <ac:chgData name="Srivastava, Shashank" userId="4a4a45cf-0bce-432b-b8e4-c038fc1510d7" providerId="ADAL" clId="{93DD773B-49C5-4BCE-B513-82728EA79F2A}" dt="2024-02-14T12:08:05.920" v="2257" actId="1076"/>
          <ac:picMkLst>
            <pc:docMk/>
            <pc:sldMk cId="4231281527" sldId="325"/>
            <ac:picMk id="12" creationId="{E85D42B8-5256-EFB6-67C1-171C1F3D337B}"/>
          </ac:picMkLst>
        </pc:picChg>
      </pc:sldChg>
      <pc:sldChg chg="addSp delSp modSp add mod">
        <pc:chgData name="Srivastava, Shashank" userId="4a4a45cf-0bce-432b-b8e4-c038fc1510d7" providerId="ADAL" clId="{93DD773B-49C5-4BCE-B513-82728EA79F2A}" dt="2024-02-14T12:15:45.653" v="2298" actId="478"/>
        <pc:sldMkLst>
          <pc:docMk/>
          <pc:sldMk cId="359530998" sldId="326"/>
        </pc:sldMkLst>
        <pc:picChg chg="add del">
          <ac:chgData name="Srivastava, Shashank" userId="4a4a45cf-0bce-432b-b8e4-c038fc1510d7" providerId="ADAL" clId="{93DD773B-49C5-4BCE-B513-82728EA79F2A}" dt="2024-02-14T12:06:15.524" v="2246" actId="478"/>
          <ac:picMkLst>
            <pc:docMk/>
            <pc:sldMk cId="359530998" sldId="326"/>
            <ac:picMk id="3" creationId="{347517C5-98C5-4ECB-D6A4-F2C662B9F186}"/>
          </ac:picMkLst>
        </pc:picChg>
        <pc:picChg chg="del">
          <ac:chgData name="Srivastava, Shashank" userId="4a4a45cf-0bce-432b-b8e4-c038fc1510d7" providerId="ADAL" clId="{93DD773B-49C5-4BCE-B513-82728EA79F2A}" dt="2024-02-14T12:06:17.472" v="2247" actId="478"/>
          <ac:picMkLst>
            <pc:docMk/>
            <pc:sldMk cId="359530998" sldId="326"/>
            <ac:picMk id="7" creationId="{573481DE-4765-B177-0629-F7F809AA30DC}"/>
          </ac:picMkLst>
        </pc:picChg>
        <pc:picChg chg="add">
          <ac:chgData name="Srivastava, Shashank" userId="4a4a45cf-0bce-432b-b8e4-c038fc1510d7" providerId="ADAL" clId="{93DD773B-49C5-4BCE-B513-82728EA79F2A}" dt="2024-02-14T12:06:18.288" v="2248" actId="22"/>
          <ac:picMkLst>
            <pc:docMk/>
            <pc:sldMk cId="359530998" sldId="326"/>
            <ac:picMk id="10" creationId="{EF3E7F22-B9F2-A5FA-C728-C03977C00EDE}"/>
          </ac:picMkLst>
        </pc:picChg>
        <pc:picChg chg="add mod">
          <ac:chgData name="Srivastava, Shashank" userId="4a4a45cf-0bce-432b-b8e4-c038fc1510d7" providerId="ADAL" clId="{93DD773B-49C5-4BCE-B513-82728EA79F2A}" dt="2024-02-14T12:08:18.310" v="2258"/>
          <ac:picMkLst>
            <pc:docMk/>
            <pc:sldMk cId="359530998" sldId="326"/>
            <ac:picMk id="11" creationId="{1CD1E20A-7483-7CDD-BFB6-DA00E33905B7}"/>
          </ac:picMkLst>
        </pc:picChg>
        <pc:picChg chg="add mod">
          <ac:chgData name="Srivastava, Shashank" userId="4a4a45cf-0bce-432b-b8e4-c038fc1510d7" providerId="ADAL" clId="{93DD773B-49C5-4BCE-B513-82728EA79F2A}" dt="2024-02-14T12:08:18.310" v="2258"/>
          <ac:picMkLst>
            <pc:docMk/>
            <pc:sldMk cId="359530998" sldId="326"/>
            <ac:picMk id="12" creationId="{427688CC-B17C-128E-AD25-0139D1A954BD}"/>
          </ac:picMkLst>
        </pc:picChg>
        <pc:picChg chg="add del mod">
          <ac:chgData name="Srivastava, Shashank" userId="4a4a45cf-0bce-432b-b8e4-c038fc1510d7" providerId="ADAL" clId="{93DD773B-49C5-4BCE-B513-82728EA79F2A}" dt="2024-02-14T12:15:45.653" v="2298" actId="478"/>
          <ac:picMkLst>
            <pc:docMk/>
            <pc:sldMk cId="359530998" sldId="326"/>
            <ac:picMk id="13" creationId="{88C0B97D-B8AA-012D-1944-402125F8668A}"/>
          </ac:picMkLst>
        </pc:picChg>
      </pc:sldChg>
      <pc:sldChg chg="addSp delSp new del mod">
        <pc:chgData name="Srivastava, Shashank" userId="4a4a45cf-0bce-432b-b8e4-c038fc1510d7" providerId="ADAL" clId="{93DD773B-49C5-4BCE-B513-82728EA79F2A}" dt="2024-02-14T12:12:33.721" v="2277" actId="47"/>
        <pc:sldMkLst>
          <pc:docMk/>
          <pc:sldMk cId="1289953567" sldId="327"/>
        </pc:sldMkLst>
        <pc:spChg chg="del">
          <ac:chgData name="Srivastava, Shashank" userId="4a4a45cf-0bce-432b-b8e4-c038fc1510d7" providerId="ADAL" clId="{93DD773B-49C5-4BCE-B513-82728EA79F2A}" dt="2024-02-14T12:12:22.076" v="2273" actId="478"/>
          <ac:spMkLst>
            <pc:docMk/>
            <pc:sldMk cId="1289953567" sldId="327"/>
            <ac:spMk id="2" creationId="{F1748DE1-7BC3-B434-FDC5-2CD7501A29DB}"/>
          </ac:spMkLst>
        </pc:spChg>
        <pc:spChg chg="del">
          <ac:chgData name="Srivastava, Shashank" userId="4a4a45cf-0bce-432b-b8e4-c038fc1510d7" providerId="ADAL" clId="{93DD773B-49C5-4BCE-B513-82728EA79F2A}" dt="2024-02-14T12:10:01.319" v="2261" actId="478"/>
          <ac:spMkLst>
            <pc:docMk/>
            <pc:sldMk cId="1289953567" sldId="327"/>
            <ac:spMk id="3" creationId="{C6477571-A8CA-066F-646D-5ACCCC372612}"/>
          </ac:spMkLst>
        </pc:spChg>
        <pc:picChg chg="add">
          <ac:chgData name="Srivastava, Shashank" userId="4a4a45cf-0bce-432b-b8e4-c038fc1510d7" providerId="ADAL" clId="{93DD773B-49C5-4BCE-B513-82728EA79F2A}" dt="2024-02-14T12:09:57.992" v="2260" actId="22"/>
          <ac:picMkLst>
            <pc:docMk/>
            <pc:sldMk cId="1289953567" sldId="327"/>
            <ac:picMk id="7" creationId="{D7E1ED25-4EA7-2D2B-C79D-7C40C86D621D}"/>
          </ac:picMkLst>
        </pc:picChg>
      </pc:sldChg>
      <pc:sldChg chg="add del">
        <pc:chgData name="Srivastava, Shashank" userId="4a4a45cf-0bce-432b-b8e4-c038fc1510d7" providerId="ADAL" clId="{93DD773B-49C5-4BCE-B513-82728EA79F2A}" dt="2024-02-14T12:07:21.908" v="2253" actId="47"/>
        <pc:sldMkLst>
          <pc:docMk/>
          <pc:sldMk cId="2226091645" sldId="327"/>
        </pc:sldMkLst>
      </pc:sldChg>
      <pc:sldChg chg="addSp delSp modSp add mod">
        <pc:chgData name="Srivastava, Shashank" userId="4a4a45cf-0bce-432b-b8e4-c038fc1510d7" providerId="ADAL" clId="{93DD773B-49C5-4BCE-B513-82728EA79F2A}" dt="2024-02-14T12:15:36.671" v="2296"/>
        <pc:sldMkLst>
          <pc:docMk/>
          <pc:sldMk cId="1444385666" sldId="328"/>
        </pc:sldMkLst>
        <pc:picChg chg="add del mod">
          <ac:chgData name="Srivastava, Shashank" userId="4a4a45cf-0bce-432b-b8e4-c038fc1510d7" providerId="ADAL" clId="{93DD773B-49C5-4BCE-B513-82728EA79F2A}" dt="2024-02-14T12:11:15.204" v="2267" actId="478"/>
          <ac:picMkLst>
            <pc:docMk/>
            <pc:sldMk cId="1444385666" sldId="328"/>
            <ac:picMk id="2" creationId="{63D37FB7-492A-9933-8944-F33EB45F5593}"/>
          </ac:picMkLst>
        </pc:picChg>
        <pc:picChg chg="add ord">
          <ac:chgData name="Srivastava, Shashank" userId="4a4a45cf-0bce-432b-b8e4-c038fc1510d7" providerId="ADAL" clId="{93DD773B-49C5-4BCE-B513-82728EA79F2A}" dt="2024-02-14T12:11:29.608" v="2269" actId="171"/>
          <ac:picMkLst>
            <pc:docMk/>
            <pc:sldMk cId="1444385666" sldId="328"/>
            <ac:picMk id="6" creationId="{B155094A-4BAC-F638-5171-3C22BB1CF077}"/>
          </ac:picMkLst>
        </pc:picChg>
        <pc:picChg chg="del">
          <ac:chgData name="Srivastava, Shashank" userId="4a4a45cf-0bce-432b-b8e4-c038fc1510d7" providerId="ADAL" clId="{93DD773B-49C5-4BCE-B513-82728EA79F2A}" dt="2024-02-14T12:10:12.864" v="2263" actId="478"/>
          <ac:picMkLst>
            <pc:docMk/>
            <pc:sldMk cId="1444385666" sldId="328"/>
            <ac:picMk id="10" creationId="{EF3E7F22-B9F2-A5FA-C728-C03977C00EDE}"/>
          </ac:picMkLst>
        </pc:picChg>
        <pc:picChg chg="add del mod">
          <ac:chgData name="Srivastava, Shashank" userId="4a4a45cf-0bce-432b-b8e4-c038fc1510d7" providerId="ADAL" clId="{93DD773B-49C5-4BCE-B513-82728EA79F2A}" dt="2024-02-14T12:12:16.477" v="2272" actId="21"/>
          <ac:picMkLst>
            <pc:docMk/>
            <pc:sldMk cId="1444385666" sldId="328"/>
            <ac:picMk id="13" creationId="{E41FDE4D-6CD3-D3E9-7777-0AE4531BEA12}"/>
          </ac:picMkLst>
        </pc:picChg>
        <pc:picChg chg="add del mod">
          <ac:chgData name="Srivastava, Shashank" userId="4a4a45cf-0bce-432b-b8e4-c038fc1510d7" providerId="ADAL" clId="{93DD773B-49C5-4BCE-B513-82728EA79F2A}" dt="2024-02-14T12:12:31.506" v="2276" actId="478"/>
          <ac:picMkLst>
            <pc:docMk/>
            <pc:sldMk cId="1444385666" sldId="328"/>
            <ac:picMk id="14" creationId="{2C176D7D-09A3-DC40-A797-13F224A0C62D}"/>
          </ac:picMkLst>
        </pc:picChg>
        <pc:picChg chg="add mod">
          <ac:chgData name="Srivastava, Shashank" userId="4a4a45cf-0bce-432b-b8e4-c038fc1510d7" providerId="ADAL" clId="{93DD773B-49C5-4BCE-B513-82728EA79F2A}" dt="2024-02-14T12:15:36.671" v="2296"/>
          <ac:picMkLst>
            <pc:docMk/>
            <pc:sldMk cId="1444385666" sldId="328"/>
            <ac:picMk id="15" creationId="{A38CAE31-6989-E614-5252-2F09B9340139}"/>
          </ac:picMkLst>
        </pc:picChg>
      </pc:sldChg>
      <pc:sldChg chg="add del">
        <pc:chgData name="Srivastava, Shashank" userId="4a4a45cf-0bce-432b-b8e4-c038fc1510d7" providerId="ADAL" clId="{93DD773B-49C5-4BCE-B513-82728EA79F2A}" dt="2024-02-14T12:07:02.197" v="2251" actId="47"/>
        <pc:sldMkLst>
          <pc:docMk/>
          <pc:sldMk cId="3097306685" sldId="328"/>
        </pc:sldMkLst>
      </pc:sldChg>
      <pc:sldChg chg="add del">
        <pc:chgData name="Srivastava, Shashank" userId="4a4a45cf-0bce-432b-b8e4-c038fc1510d7" providerId="ADAL" clId="{93DD773B-49C5-4BCE-B513-82728EA79F2A}" dt="2024-02-14T12:07:07.445" v="2252" actId="47"/>
        <pc:sldMkLst>
          <pc:docMk/>
          <pc:sldMk cId="1221784332" sldId="329"/>
        </pc:sldMkLst>
      </pc:sldChg>
      <pc:sldChg chg="addSp modSp add mod">
        <pc:chgData name="Srivastava, Shashank" userId="4a4a45cf-0bce-432b-b8e4-c038fc1510d7" providerId="ADAL" clId="{93DD773B-49C5-4BCE-B513-82728EA79F2A}" dt="2024-02-14T12:21:28.877" v="2306"/>
        <pc:sldMkLst>
          <pc:docMk/>
          <pc:sldMk cId="3062840147" sldId="329"/>
        </pc:sldMkLst>
        <pc:picChg chg="add mod">
          <ac:chgData name="Srivastava, Shashank" userId="4a4a45cf-0bce-432b-b8e4-c038fc1510d7" providerId="ADAL" clId="{93DD773B-49C5-4BCE-B513-82728EA79F2A}" dt="2024-02-14T12:15:54.766" v="2299"/>
          <ac:picMkLst>
            <pc:docMk/>
            <pc:sldMk cId="3062840147" sldId="329"/>
            <ac:picMk id="2" creationId="{FF81EDD9-C6A7-A57E-32D2-DD517C6E0A0D}"/>
          </ac:picMkLst>
        </pc:picChg>
        <pc:picChg chg="add mod">
          <ac:chgData name="Srivastava, Shashank" userId="4a4a45cf-0bce-432b-b8e4-c038fc1510d7" providerId="ADAL" clId="{93DD773B-49C5-4BCE-B513-82728EA79F2A}" dt="2024-02-14T12:21:28.877" v="2306"/>
          <ac:picMkLst>
            <pc:docMk/>
            <pc:sldMk cId="3062840147" sldId="329"/>
            <ac:picMk id="3" creationId="{F73CDA73-3491-F9C4-BC92-3689B7FB56DD}"/>
          </ac:picMkLst>
        </pc:picChg>
        <pc:picChg chg="mod">
          <ac:chgData name="Srivastava, Shashank" userId="4a4a45cf-0bce-432b-b8e4-c038fc1510d7" providerId="ADAL" clId="{93DD773B-49C5-4BCE-B513-82728EA79F2A}" dt="2024-02-14T12:12:39.656" v="2278" actId="1076"/>
          <ac:picMkLst>
            <pc:docMk/>
            <pc:sldMk cId="3062840147" sldId="329"/>
            <ac:picMk id="14" creationId="{2C176D7D-09A3-DC40-A797-13F224A0C62D}"/>
          </ac:picMkLst>
        </pc:picChg>
      </pc:sldChg>
      <pc:sldChg chg="addSp modSp add mod">
        <pc:chgData name="Srivastava, Shashank" userId="4a4a45cf-0bce-432b-b8e4-c038fc1510d7" providerId="ADAL" clId="{93DD773B-49C5-4BCE-B513-82728EA79F2A}" dt="2024-02-14T12:21:30.438" v="2307"/>
        <pc:sldMkLst>
          <pc:docMk/>
          <pc:sldMk cId="2580311993" sldId="330"/>
        </pc:sldMkLst>
        <pc:picChg chg="add mod">
          <ac:chgData name="Srivastava, Shashank" userId="4a4a45cf-0bce-432b-b8e4-c038fc1510d7" providerId="ADAL" clId="{93DD773B-49C5-4BCE-B513-82728EA79F2A}" dt="2024-02-14T12:12:57.894" v="2281" actId="1076"/>
          <ac:picMkLst>
            <pc:docMk/>
            <pc:sldMk cId="2580311993" sldId="330"/>
            <ac:picMk id="2" creationId="{AD2010FB-2037-E03A-6024-31796D3D4596}"/>
          </ac:picMkLst>
        </pc:picChg>
        <pc:picChg chg="add mod">
          <ac:chgData name="Srivastava, Shashank" userId="4a4a45cf-0bce-432b-b8e4-c038fc1510d7" providerId="ADAL" clId="{93DD773B-49C5-4BCE-B513-82728EA79F2A}" dt="2024-02-14T12:15:34.634" v="2295"/>
          <ac:picMkLst>
            <pc:docMk/>
            <pc:sldMk cId="2580311993" sldId="330"/>
            <ac:picMk id="3" creationId="{D4B44F44-3727-3E89-B28B-09E9E669BAF1}"/>
          </ac:picMkLst>
        </pc:picChg>
        <pc:picChg chg="add mod">
          <ac:chgData name="Srivastava, Shashank" userId="4a4a45cf-0bce-432b-b8e4-c038fc1510d7" providerId="ADAL" clId="{93DD773B-49C5-4BCE-B513-82728EA79F2A}" dt="2024-02-14T12:21:30.438" v="2307"/>
          <ac:picMkLst>
            <pc:docMk/>
            <pc:sldMk cId="2580311993" sldId="330"/>
            <ac:picMk id="7" creationId="{F01CB090-3370-2F92-74B3-E85AD8931A49}"/>
          </ac:picMkLst>
        </pc:picChg>
      </pc:sldChg>
      <pc:sldChg chg="addSp delSp modSp add mod">
        <pc:chgData name="Srivastava, Shashank" userId="4a4a45cf-0bce-432b-b8e4-c038fc1510d7" providerId="ADAL" clId="{93DD773B-49C5-4BCE-B513-82728EA79F2A}" dt="2024-02-14T12:21:31.976" v="2308"/>
        <pc:sldMkLst>
          <pc:docMk/>
          <pc:sldMk cId="3368734860" sldId="331"/>
        </pc:sldMkLst>
        <pc:picChg chg="del">
          <ac:chgData name="Srivastava, Shashank" userId="4a4a45cf-0bce-432b-b8e4-c038fc1510d7" providerId="ADAL" clId="{93DD773B-49C5-4BCE-B513-82728EA79F2A}" dt="2024-02-14T12:14:06.937" v="2284" actId="478"/>
          <ac:picMkLst>
            <pc:docMk/>
            <pc:sldMk cId="3368734860" sldId="331"/>
            <ac:picMk id="2" creationId="{AD2010FB-2037-E03A-6024-31796D3D4596}"/>
          </ac:picMkLst>
        </pc:picChg>
        <pc:picChg chg="add mod">
          <ac:chgData name="Srivastava, Shashank" userId="4a4a45cf-0bce-432b-b8e4-c038fc1510d7" providerId="ADAL" clId="{93DD773B-49C5-4BCE-B513-82728EA79F2A}" dt="2024-02-14T12:14:23.149" v="2286" actId="1076"/>
          <ac:picMkLst>
            <pc:docMk/>
            <pc:sldMk cId="3368734860" sldId="331"/>
            <ac:picMk id="7" creationId="{B6A38E86-C8E8-9653-2C24-782F76BC523F}"/>
          </ac:picMkLst>
        </pc:picChg>
        <pc:picChg chg="del">
          <ac:chgData name="Srivastava, Shashank" userId="4a4a45cf-0bce-432b-b8e4-c038fc1510d7" providerId="ADAL" clId="{93DD773B-49C5-4BCE-B513-82728EA79F2A}" dt="2024-02-14T12:14:06.937" v="2284" actId="478"/>
          <ac:picMkLst>
            <pc:docMk/>
            <pc:sldMk cId="3368734860" sldId="331"/>
            <ac:picMk id="11" creationId="{1CD1E20A-7483-7CDD-BFB6-DA00E33905B7}"/>
          </ac:picMkLst>
        </pc:picChg>
        <pc:picChg chg="add mod">
          <ac:chgData name="Srivastava, Shashank" userId="4a4a45cf-0bce-432b-b8e4-c038fc1510d7" providerId="ADAL" clId="{93DD773B-49C5-4BCE-B513-82728EA79F2A}" dt="2024-02-14T12:14:41.883" v="2289" actId="1076"/>
          <ac:picMkLst>
            <pc:docMk/>
            <pc:sldMk cId="3368734860" sldId="331"/>
            <ac:picMk id="13" creationId="{8A5BE9A7-A871-EE42-F868-70B922A81547}"/>
          </ac:picMkLst>
        </pc:picChg>
        <pc:picChg chg="del">
          <ac:chgData name="Srivastava, Shashank" userId="4a4a45cf-0bce-432b-b8e4-c038fc1510d7" providerId="ADAL" clId="{93DD773B-49C5-4BCE-B513-82728EA79F2A}" dt="2024-02-14T12:14:24.930" v="2287" actId="478"/>
          <ac:picMkLst>
            <pc:docMk/>
            <pc:sldMk cId="3368734860" sldId="331"/>
            <ac:picMk id="14" creationId="{2C176D7D-09A3-DC40-A797-13F224A0C62D}"/>
          </ac:picMkLst>
        </pc:picChg>
        <pc:picChg chg="add mod">
          <ac:chgData name="Srivastava, Shashank" userId="4a4a45cf-0bce-432b-b8e4-c038fc1510d7" providerId="ADAL" clId="{93DD773B-49C5-4BCE-B513-82728EA79F2A}" dt="2024-02-14T12:14:52.669" v="2292" actId="1076"/>
          <ac:picMkLst>
            <pc:docMk/>
            <pc:sldMk cId="3368734860" sldId="331"/>
            <ac:picMk id="15" creationId="{114924A8-0CA7-D77D-89C9-69A658BBF0B5}"/>
          </ac:picMkLst>
        </pc:picChg>
        <pc:picChg chg="add mod">
          <ac:chgData name="Srivastava, Shashank" userId="4a4a45cf-0bce-432b-b8e4-c038fc1510d7" providerId="ADAL" clId="{93DD773B-49C5-4BCE-B513-82728EA79F2A}" dt="2024-02-14T12:15:31.512" v="2294" actId="1076"/>
          <ac:picMkLst>
            <pc:docMk/>
            <pc:sldMk cId="3368734860" sldId="331"/>
            <ac:picMk id="17" creationId="{1EE13E53-26E1-604C-A793-3BA3EFD8B363}"/>
          </ac:picMkLst>
        </pc:picChg>
        <pc:picChg chg="add mod">
          <ac:chgData name="Srivastava, Shashank" userId="4a4a45cf-0bce-432b-b8e4-c038fc1510d7" providerId="ADAL" clId="{93DD773B-49C5-4BCE-B513-82728EA79F2A}" dt="2024-02-14T12:21:31.976" v="2308"/>
          <ac:picMkLst>
            <pc:docMk/>
            <pc:sldMk cId="3368734860" sldId="331"/>
            <ac:picMk id="18" creationId="{57E0D13A-5F4D-D29E-BD75-2713B1CAF172}"/>
          </ac:picMkLst>
        </pc:picChg>
      </pc:sldChg>
      <pc:sldChg chg="addSp delSp modSp add mod">
        <pc:chgData name="Srivastava, Shashank" userId="4a4a45cf-0bce-432b-b8e4-c038fc1510d7" providerId="ADAL" clId="{93DD773B-49C5-4BCE-B513-82728EA79F2A}" dt="2024-03-03T11:13:57.236" v="2600" actId="1076"/>
        <pc:sldMkLst>
          <pc:docMk/>
          <pc:sldMk cId="1392249980" sldId="332"/>
        </pc:sldMkLst>
        <pc:spChg chg="mod">
          <ac:chgData name="Srivastava, Shashank" userId="4a4a45cf-0bce-432b-b8e4-c038fc1510d7" providerId="ADAL" clId="{93DD773B-49C5-4BCE-B513-82728EA79F2A}" dt="2024-02-14T12:16:34.874" v="2302" actId="164"/>
          <ac:spMkLst>
            <pc:docMk/>
            <pc:sldMk cId="1392249980" sldId="332"/>
            <ac:spMk id="9" creationId="{287D9435-EDEB-5558-2100-933459480B86}"/>
          </ac:spMkLst>
        </pc:spChg>
        <pc:grpChg chg="add mod ord">
          <ac:chgData name="Srivastava, Shashank" userId="4a4a45cf-0bce-432b-b8e4-c038fc1510d7" providerId="ADAL" clId="{93DD773B-49C5-4BCE-B513-82728EA79F2A}" dt="2024-02-14T12:25:53.126" v="2352" actId="166"/>
          <ac:grpSpMkLst>
            <pc:docMk/>
            <pc:sldMk cId="1392249980" sldId="332"/>
            <ac:grpSpMk id="2" creationId="{0F94E552-1DB4-B68E-98E5-DF1DD4749500}"/>
          </ac:grpSpMkLst>
        </pc:grpChg>
        <pc:picChg chg="del">
          <ac:chgData name="Srivastava, Shashank" userId="4a4a45cf-0bce-432b-b8e4-c038fc1510d7" providerId="ADAL" clId="{93DD773B-49C5-4BCE-B513-82728EA79F2A}" dt="2024-02-14T12:16:23.077" v="2301" actId="478"/>
          <ac:picMkLst>
            <pc:docMk/>
            <pc:sldMk cId="1392249980" sldId="332"/>
            <ac:picMk id="6" creationId="{B155094A-4BAC-F638-5171-3C22BB1CF077}"/>
          </ac:picMkLst>
        </pc:picChg>
        <pc:picChg chg="mod">
          <ac:chgData name="Srivastava, Shashank" userId="4a4a45cf-0bce-432b-b8e4-c038fc1510d7" providerId="ADAL" clId="{93DD773B-49C5-4BCE-B513-82728EA79F2A}" dt="2024-02-14T12:16:34.874" v="2302" actId="164"/>
          <ac:picMkLst>
            <pc:docMk/>
            <pc:sldMk cId="1392249980" sldId="332"/>
            <ac:picMk id="7" creationId="{B6A38E86-C8E8-9653-2C24-782F76BC523F}"/>
          </ac:picMkLst>
        </pc:picChg>
        <pc:picChg chg="add del mod">
          <ac:chgData name="Srivastava, Shashank" userId="4a4a45cf-0bce-432b-b8e4-c038fc1510d7" providerId="ADAL" clId="{93DD773B-49C5-4BCE-B513-82728EA79F2A}" dt="2024-02-14T12:25:35.135" v="2344" actId="478"/>
          <ac:picMkLst>
            <pc:docMk/>
            <pc:sldMk cId="1392249980" sldId="332"/>
            <ac:picMk id="10" creationId="{ACDBF754-60CA-2E3D-B4B0-17C9EF51AD3E}"/>
          </ac:picMkLst>
        </pc:picChg>
        <pc:picChg chg="mod">
          <ac:chgData name="Srivastava, Shashank" userId="4a4a45cf-0bce-432b-b8e4-c038fc1510d7" providerId="ADAL" clId="{93DD773B-49C5-4BCE-B513-82728EA79F2A}" dt="2024-02-14T12:16:34.874" v="2302" actId="164"/>
          <ac:picMkLst>
            <pc:docMk/>
            <pc:sldMk cId="1392249980" sldId="332"/>
            <ac:picMk id="12" creationId="{427688CC-B17C-128E-AD25-0139D1A954BD}"/>
          </ac:picMkLst>
        </pc:picChg>
        <pc:picChg chg="mod">
          <ac:chgData name="Srivastava, Shashank" userId="4a4a45cf-0bce-432b-b8e4-c038fc1510d7" providerId="ADAL" clId="{93DD773B-49C5-4BCE-B513-82728EA79F2A}" dt="2024-02-14T12:16:34.874" v="2302" actId="164"/>
          <ac:picMkLst>
            <pc:docMk/>
            <pc:sldMk cId="1392249980" sldId="332"/>
            <ac:picMk id="13" creationId="{8A5BE9A7-A871-EE42-F868-70B922A81547}"/>
          </ac:picMkLst>
        </pc:picChg>
        <pc:picChg chg="add mod">
          <ac:chgData name="Srivastava, Shashank" userId="4a4a45cf-0bce-432b-b8e4-c038fc1510d7" providerId="ADAL" clId="{93DD773B-49C5-4BCE-B513-82728EA79F2A}" dt="2024-03-03T11:13:57.236" v="2600" actId="1076"/>
          <ac:picMkLst>
            <pc:docMk/>
            <pc:sldMk cId="1392249980" sldId="332"/>
            <ac:picMk id="14" creationId="{EB78A6F6-1BC2-8C9A-9ED7-70B5BD9FC467}"/>
          </ac:picMkLst>
        </pc:picChg>
        <pc:picChg chg="mod">
          <ac:chgData name="Srivastava, Shashank" userId="4a4a45cf-0bce-432b-b8e4-c038fc1510d7" providerId="ADAL" clId="{93DD773B-49C5-4BCE-B513-82728EA79F2A}" dt="2024-02-14T12:16:34.874" v="2302" actId="164"/>
          <ac:picMkLst>
            <pc:docMk/>
            <pc:sldMk cId="1392249980" sldId="332"/>
            <ac:picMk id="15" creationId="{114924A8-0CA7-D77D-89C9-69A658BBF0B5}"/>
          </ac:picMkLst>
        </pc:picChg>
        <pc:picChg chg="add mod">
          <ac:chgData name="Srivastava, Shashank" userId="4a4a45cf-0bce-432b-b8e4-c038fc1510d7" providerId="ADAL" clId="{93DD773B-49C5-4BCE-B513-82728EA79F2A}" dt="2024-02-14T12:26:18.306" v="2355"/>
          <ac:picMkLst>
            <pc:docMk/>
            <pc:sldMk cId="1392249980" sldId="332"/>
            <ac:picMk id="16" creationId="{94E7E417-E90D-8CFF-379D-C1E6F3C45DC4}"/>
          </ac:picMkLst>
        </pc:picChg>
        <pc:picChg chg="mod">
          <ac:chgData name="Srivastava, Shashank" userId="4a4a45cf-0bce-432b-b8e4-c038fc1510d7" providerId="ADAL" clId="{93DD773B-49C5-4BCE-B513-82728EA79F2A}" dt="2024-02-14T12:16:34.874" v="2302" actId="164"/>
          <ac:picMkLst>
            <pc:docMk/>
            <pc:sldMk cId="1392249980" sldId="332"/>
            <ac:picMk id="17" creationId="{1EE13E53-26E1-604C-A793-3BA3EFD8B363}"/>
          </ac:picMkLst>
        </pc:picChg>
        <pc:picChg chg="add del">
          <ac:chgData name="Srivastava, Shashank" userId="4a4a45cf-0bce-432b-b8e4-c038fc1510d7" providerId="ADAL" clId="{93DD773B-49C5-4BCE-B513-82728EA79F2A}" dt="2024-02-14T12:43:47.354" v="2358" actId="21"/>
          <ac:picMkLst>
            <pc:docMk/>
            <pc:sldMk cId="1392249980" sldId="332"/>
            <ac:picMk id="19" creationId="{413AA27E-23A9-FC48-FD86-46B9DC25C167}"/>
          </ac:picMkLst>
        </pc:picChg>
      </pc:sldChg>
      <pc:sldChg chg="addSp modSp add mod">
        <pc:chgData name="Srivastava, Shashank" userId="4a4a45cf-0bce-432b-b8e4-c038fc1510d7" providerId="ADAL" clId="{93DD773B-49C5-4BCE-B513-82728EA79F2A}" dt="2024-02-14T12:21:13.609" v="2305" actId="1076"/>
        <pc:sldMkLst>
          <pc:docMk/>
          <pc:sldMk cId="2554578159" sldId="333"/>
        </pc:sldMkLst>
        <pc:picChg chg="add mod">
          <ac:chgData name="Srivastava, Shashank" userId="4a4a45cf-0bce-432b-b8e4-c038fc1510d7" providerId="ADAL" clId="{93DD773B-49C5-4BCE-B513-82728EA79F2A}" dt="2024-02-14T12:21:13.609" v="2305" actId="1076"/>
          <ac:picMkLst>
            <pc:docMk/>
            <pc:sldMk cId="2554578159" sldId="333"/>
            <ac:picMk id="3" creationId="{BA645521-D22C-C038-AA7D-63D9FDBCCC1F}"/>
          </ac:picMkLst>
        </pc:picChg>
      </pc:sldChg>
      <pc:sldChg chg="addSp modSp add mod">
        <pc:chgData name="Srivastava, Shashank" userId="4a4a45cf-0bce-432b-b8e4-c038fc1510d7" providerId="ADAL" clId="{93DD773B-49C5-4BCE-B513-82728EA79F2A}" dt="2024-03-03T11:14:08.774" v="2602" actId="1076"/>
        <pc:sldMkLst>
          <pc:docMk/>
          <pc:sldMk cId="3820001045" sldId="334"/>
        </pc:sldMkLst>
        <pc:picChg chg="add mod">
          <ac:chgData name="Srivastava, Shashank" userId="4a4a45cf-0bce-432b-b8e4-c038fc1510d7" providerId="ADAL" clId="{93DD773B-49C5-4BCE-B513-82728EA79F2A}" dt="2024-02-14T12:44:03.560" v="2368" actId="1038"/>
          <ac:picMkLst>
            <pc:docMk/>
            <pc:sldMk cId="3820001045" sldId="334"/>
            <ac:picMk id="3" creationId="{0D9FFC72-6557-8F91-2197-416D2C8AE8F2}"/>
          </ac:picMkLst>
        </pc:picChg>
        <pc:picChg chg="mod">
          <ac:chgData name="Srivastava, Shashank" userId="4a4a45cf-0bce-432b-b8e4-c038fc1510d7" providerId="ADAL" clId="{93DD773B-49C5-4BCE-B513-82728EA79F2A}" dt="2024-03-03T11:14:08.774" v="2602" actId="1076"/>
          <ac:picMkLst>
            <pc:docMk/>
            <pc:sldMk cId="3820001045" sldId="334"/>
            <ac:picMk id="14" creationId="{EB78A6F6-1BC2-8C9A-9ED7-70B5BD9FC467}"/>
          </ac:picMkLst>
        </pc:picChg>
      </pc:sldChg>
      <pc:sldChg chg="new del">
        <pc:chgData name="Srivastava, Shashank" userId="4a4a45cf-0bce-432b-b8e4-c038fc1510d7" providerId="ADAL" clId="{93DD773B-49C5-4BCE-B513-82728EA79F2A}" dt="2024-02-14T13:22:13.260" v="2440" actId="47"/>
        <pc:sldMkLst>
          <pc:docMk/>
          <pc:sldMk cId="3640897598" sldId="335"/>
        </pc:sldMkLst>
      </pc:sldChg>
      <pc:sldChg chg="addSp delSp modSp add mod">
        <pc:chgData name="Srivastava, Shashank" userId="4a4a45cf-0bce-432b-b8e4-c038fc1510d7" providerId="ADAL" clId="{93DD773B-49C5-4BCE-B513-82728EA79F2A}" dt="2024-02-26T03:46:06.893" v="2563" actId="6549"/>
        <pc:sldMkLst>
          <pc:docMk/>
          <pc:sldMk cId="731695355" sldId="336"/>
        </pc:sldMkLst>
        <pc:spChg chg="mod">
          <ac:chgData name="Srivastava, Shashank" userId="4a4a45cf-0bce-432b-b8e4-c038fc1510d7" providerId="ADAL" clId="{93DD773B-49C5-4BCE-B513-82728EA79F2A}" dt="2024-02-23T16:34:06.886" v="2538" actId="20577"/>
          <ac:spMkLst>
            <pc:docMk/>
            <pc:sldMk cId="731695355" sldId="336"/>
            <ac:spMk id="4" creationId="{51B66E26-6CCF-43D0-C00E-CA359B25CA8D}"/>
          </ac:spMkLst>
        </pc:spChg>
        <pc:spChg chg="mod">
          <ac:chgData name="Srivastava, Shashank" userId="4a4a45cf-0bce-432b-b8e4-c038fc1510d7" providerId="ADAL" clId="{93DD773B-49C5-4BCE-B513-82728EA79F2A}" dt="2024-02-26T03:46:06.893" v="2563" actId="6549"/>
          <ac:spMkLst>
            <pc:docMk/>
            <pc:sldMk cId="731695355" sldId="336"/>
            <ac:spMk id="8" creationId="{A9BCD5B2-E6B5-51E3-7A6A-0984C9A2BAA7}"/>
          </ac:spMkLst>
        </pc:spChg>
        <pc:grpChg chg="del">
          <ac:chgData name="Srivastava, Shashank" userId="4a4a45cf-0bce-432b-b8e4-c038fc1510d7" providerId="ADAL" clId="{93DD773B-49C5-4BCE-B513-82728EA79F2A}" dt="2024-02-14T12:56:24.901" v="2391" actId="478"/>
          <ac:grpSpMkLst>
            <pc:docMk/>
            <pc:sldMk cId="731695355" sldId="336"/>
            <ac:grpSpMk id="2" creationId="{0F94E552-1DB4-B68E-98E5-DF1DD4749500}"/>
          </ac:grpSpMkLst>
        </pc:grpChg>
        <pc:picChg chg="del">
          <ac:chgData name="Srivastava, Shashank" userId="4a4a45cf-0bce-432b-b8e4-c038fc1510d7" providerId="ADAL" clId="{93DD773B-49C5-4BCE-B513-82728EA79F2A}" dt="2024-02-14T12:56:28.181" v="2393" actId="478"/>
          <ac:picMkLst>
            <pc:docMk/>
            <pc:sldMk cId="731695355" sldId="336"/>
            <ac:picMk id="3" creationId="{0D9FFC72-6557-8F91-2197-416D2C8AE8F2}"/>
          </ac:picMkLst>
        </pc:picChg>
        <pc:picChg chg="add">
          <ac:chgData name="Srivastava, Shashank" userId="4a4a45cf-0bce-432b-b8e4-c038fc1510d7" providerId="ADAL" clId="{93DD773B-49C5-4BCE-B513-82728EA79F2A}" dt="2024-02-14T12:56:29.303" v="2394" actId="22"/>
          <ac:picMkLst>
            <pc:docMk/>
            <pc:sldMk cId="731695355" sldId="336"/>
            <ac:picMk id="10" creationId="{EF1E5254-5B60-F8D2-BB46-2E14FB888548}"/>
          </ac:picMkLst>
        </pc:picChg>
        <pc:picChg chg="del">
          <ac:chgData name="Srivastava, Shashank" userId="4a4a45cf-0bce-432b-b8e4-c038fc1510d7" providerId="ADAL" clId="{93DD773B-49C5-4BCE-B513-82728EA79F2A}" dt="2024-02-14T12:56:19.518" v="2390" actId="478"/>
          <ac:picMkLst>
            <pc:docMk/>
            <pc:sldMk cId="731695355" sldId="336"/>
            <ac:picMk id="14" creationId="{EB78A6F6-1BC2-8C9A-9ED7-70B5BD9FC467}"/>
          </ac:picMkLst>
        </pc:picChg>
        <pc:picChg chg="del">
          <ac:chgData name="Srivastava, Shashank" userId="4a4a45cf-0bce-432b-b8e4-c038fc1510d7" providerId="ADAL" clId="{93DD773B-49C5-4BCE-B513-82728EA79F2A}" dt="2024-02-14T12:56:26.714" v="2392" actId="478"/>
          <ac:picMkLst>
            <pc:docMk/>
            <pc:sldMk cId="731695355" sldId="336"/>
            <ac:picMk id="16" creationId="{94E7E417-E90D-8CFF-379D-C1E6F3C45DC4}"/>
          </ac:picMkLst>
        </pc:picChg>
      </pc:sldChg>
      <pc:sldChg chg="addSp delSp modSp add mod">
        <pc:chgData name="Srivastava, Shashank" userId="4a4a45cf-0bce-432b-b8e4-c038fc1510d7" providerId="ADAL" clId="{93DD773B-49C5-4BCE-B513-82728EA79F2A}" dt="2024-02-26T03:46:13.308" v="2564"/>
        <pc:sldMkLst>
          <pc:docMk/>
          <pc:sldMk cId="3852621952" sldId="337"/>
        </pc:sldMkLst>
        <pc:spChg chg="mod">
          <ac:chgData name="Srivastava, Shashank" userId="4a4a45cf-0bce-432b-b8e4-c038fc1510d7" providerId="ADAL" clId="{93DD773B-49C5-4BCE-B513-82728EA79F2A}" dt="2024-02-23T16:34:04.108" v="2537" actId="20577"/>
          <ac:spMkLst>
            <pc:docMk/>
            <pc:sldMk cId="3852621952" sldId="337"/>
            <ac:spMk id="4" creationId="{51B66E26-6CCF-43D0-C00E-CA359B25CA8D}"/>
          </ac:spMkLst>
        </pc:spChg>
        <pc:spChg chg="mod">
          <ac:chgData name="Srivastava, Shashank" userId="4a4a45cf-0bce-432b-b8e4-c038fc1510d7" providerId="ADAL" clId="{93DD773B-49C5-4BCE-B513-82728EA79F2A}" dt="2024-02-26T03:46:13.308" v="2564"/>
          <ac:spMkLst>
            <pc:docMk/>
            <pc:sldMk cId="3852621952" sldId="337"/>
            <ac:spMk id="8" creationId="{A9BCD5B2-E6B5-51E3-7A6A-0984C9A2BAA7}"/>
          </ac:spMkLst>
        </pc:spChg>
        <pc:picChg chg="add del">
          <ac:chgData name="Srivastava, Shashank" userId="4a4a45cf-0bce-432b-b8e4-c038fc1510d7" providerId="ADAL" clId="{93DD773B-49C5-4BCE-B513-82728EA79F2A}" dt="2024-02-14T13:00:56.246" v="2398" actId="478"/>
          <ac:picMkLst>
            <pc:docMk/>
            <pc:sldMk cId="3852621952" sldId="337"/>
            <ac:picMk id="3" creationId="{2CD38688-797F-7E4A-A3E4-F4D3425D26E7}"/>
          </ac:picMkLst>
        </pc:picChg>
        <pc:picChg chg="add">
          <ac:chgData name="Srivastava, Shashank" userId="4a4a45cf-0bce-432b-b8e4-c038fc1510d7" providerId="ADAL" clId="{93DD773B-49C5-4BCE-B513-82728EA79F2A}" dt="2024-02-14T13:00:56.994" v="2399" actId="22"/>
          <ac:picMkLst>
            <pc:docMk/>
            <pc:sldMk cId="3852621952" sldId="337"/>
            <ac:picMk id="7" creationId="{0FC4F38B-D736-3611-DA89-D72151DDDC2B}"/>
          </ac:picMkLst>
        </pc:picChg>
        <pc:picChg chg="del">
          <ac:chgData name="Srivastava, Shashank" userId="4a4a45cf-0bce-432b-b8e4-c038fc1510d7" providerId="ADAL" clId="{93DD773B-49C5-4BCE-B513-82728EA79F2A}" dt="2024-02-14T13:00:27.719" v="2396" actId="478"/>
          <ac:picMkLst>
            <pc:docMk/>
            <pc:sldMk cId="3852621952" sldId="337"/>
            <ac:picMk id="10" creationId="{EF1E5254-5B60-F8D2-BB46-2E14FB888548}"/>
          </ac:picMkLst>
        </pc:picChg>
      </pc:sldChg>
      <pc:sldChg chg="addSp delSp modSp add mod">
        <pc:chgData name="Srivastava, Shashank" userId="4a4a45cf-0bce-432b-b8e4-c038fc1510d7" providerId="ADAL" clId="{93DD773B-49C5-4BCE-B513-82728EA79F2A}" dt="2024-02-26T03:46:15.937" v="2565"/>
        <pc:sldMkLst>
          <pc:docMk/>
          <pc:sldMk cId="3145175649" sldId="338"/>
        </pc:sldMkLst>
        <pc:spChg chg="mod">
          <ac:chgData name="Srivastava, Shashank" userId="4a4a45cf-0bce-432b-b8e4-c038fc1510d7" providerId="ADAL" clId="{93DD773B-49C5-4BCE-B513-82728EA79F2A}" dt="2024-02-23T16:34:00.650" v="2536" actId="20577"/>
          <ac:spMkLst>
            <pc:docMk/>
            <pc:sldMk cId="3145175649" sldId="338"/>
            <ac:spMk id="4" creationId="{51B66E26-6CCF-43D0-C00E-CA359B25CA8D}"/>
          </ac:spMkLst>
        </pc:spChg>
        <pc:spChg chg="mod">
          <ac:chgData name="Srivastava, Shashank" userId="4a4a45cf-0bce-432b-b8e4-c038fc1510d7" providerId="ADAL" clId="{93DD773B-49C5-4BCE-B513-82728EA79F2A}" dt="2024-02-26T03:46:15.937" v="2565"/>
          <ac:spMkLst>
            <pc:docMk/>
            <pc:sldMk cId="3145175649" sldId="338"/>
            <ac:spMk id="8" creationId="{A9BCD5B2-E6B5-51E3-7A6A-0984C9A2BAA7}"/>
          </ac:spMkLst>
        </pc:spChg>
        <pc:picChg chg="add">
          <ac:chgData name="Srivastava, Shashank" userId="4a4a45cf-0bce-432b-b8e4-c038fc1510d7" providerId="ADAL" clId="{93DD773B-49C5-4BCE-B513-82728EA79F2A}" dt="2024-02-14T13:01:39.583" v="2402" actId="22"/>
          <ac:picMkLst>
            <pc:docMk/>
            <pc:sldMk cId="3145175649" sldId="338"/>
            <ac:picMk id="3" creationId="{42F0C5C4-A2A7-21E1-856E-6177D8DA9937}"/>
          </ac:picMkLst>
        </pc:picChg>
        <pc:picChg chg="del">
          <ac:chgData name="Srivastava, Shashank" userId="4a4a45cf-0bce-432b-b8e4-c038fc1510d7" providerId="ADAL" clId="{93DD773B-49C5-4BCE-B513-82728EA79F2A}" dt="2024-02-14T13:01:37.766" v="2401" actId="478"/>
          <ac:picMkLst>
            <pc:docMk/>
            <pc:sldMk cId="3145175649" sldId="338"/>
            <ac:picMk id="7" creationId="{0FC4F38B-D736-3611-DA89-D72151DDDC2B}"/>
          </ac:picMkLst>
        </pc:picChg>
      </pc:sldChg>
      <pc:sldChg chg="addSp delSp modSp add mod">
        <pc:chgData name="Srivastava, Shashank" userId="4a4a45cf-0bce-432b-b8e4-c038fc1510d7" providerId="ADAL" clId="{93DD773B-49C5-4BCE-B513-82728EA79F2A}" dt="2024-02-26T03:46:46.559" v="2570"/>
        <pc:sldMkLst>
          <pc:docMk/>
          <pc:sldMk cId="2471650706" sldId="339"/>
        </pc:sldMkLst>
        <pc:spChg chg="mod">
          <ac:chgData name="Srivastava, Shashank" userId="4a4a45cf-0bce-432b-b8e4-c038fc1510d7" providerId="ADAL" clId="{93DD773B-49C5-4BCE-B513-82728EA79F2A}" dt="2024-02-23T16:33:57.153" v="2535" actId="20577"/>
          <ac:spMkLst>
            <pc:docMk/>
            <pc:sldMk cId="2471650706" sldId="339"/>
            <ac:spMk id="4" creationId="{51B66E26-6CCF-43D0-C00E-CA359B25CA8D}"/>
          </ac:spMkLst>
        </pc:spChg>
        <pc:spChg chg="mod">
          <ac:chgData name="Srivastava, Shashank" userId="4a4a45cf-0bce-432b-b8e4-c038fc1510d7" providerId="ADAL" clId="{93DD773B-49C5-4BCE-B513-82728EA79F2A}" dt="2024-02-26T03:46:46.559" v="2570"/>
          <ac:spMkLst>
            <pc:docMk/>
            <pc:sldMk cId="2471650706" sldId="339"/>
            <ac:spMk id="8" creationId="{A9BCD5B2-E6B5-51E3-7A6A-0984C9A2BAA7}"/>
          </ac:spMkLst>
        </pc:spChg>
        <pc:picChg chg="del">
          <ac:chgData name="Srivastava, Shashank" userId="4a4a45cf-0bce-432b-b8e4-c038fc1510d7" providerId="ADAL" clId="{93DD773B-49C5-4BCE-B513-82728EA79F2A}" dt="2024-02-14T13:02:24.614" v="2404" actId="478"/>
          <ac:picMkLst>
            <pc:docMk/>
            <pc:sldMk cId="2471650706" sldId="339"/>
            <ac:picMk id="3" creationId="{42F0C5C4-A2A7-21E1-856E-6177D8DA9937}"/>
          </ac:picMkLst>
        </pc:picChg>
        <pc:picChg chg="add">
          <ac:chgData name="Srivastava, Shashank" userId="4a4a45cf-0bce-432b-b8e4-c038fc1510d7" providerId="ADAL" clId="{93DD773B-49C5-4BCE-B513-82728EA79F2A}" dt="2024-02-14T13:02:24.859" v="2405" actId="22"/>
          <ac:picMkLst>
            <pc:docMk/>
            <pc:sldMk cId="2471650706" sldId="339"/>
            <ac:picMk id="6" creationId="{52DF32EB-BD44-CDE7-5833-324EEA2C4E5A}"/>
          </ac:picMkLst>
        </pc:picChg>
      </pc:sldChg>
      <pc:sldChg chg="addSp delSp modSp add mod">
        <pc:chgData name="Srivastava, Shashank" userId="4a4a45cf-0bce-432b-b8e4-c038fc1510d7" providerId="ADAL" clId="{93DD773B-49C5-4BCE-B513-82728EA79F2A}" dt="2024-02-26T03:46:41.584" v="2569"/>
        <pc:sldMkLst>
          <pc:docMk/>
          <pc:sldMk cId="4122381435" sldId="340"/>
        </pc:sldMkLst>
        <pc:spChg chg="mod">
          <ac:chgData name="Srivastava, Shashank" userId="4a4a45cf-0bce-432b-b8e4-c038fc1510d7" providerId="ADAL" clId="{93DD773B-49C5-4BCE-B513-82728EA79F2A}" dt="2024-02-23T16:33:53.418" v="2534" actId="20577"/>
          <ac:spMkLst>
            <pc:docMk/>
            <pc:sldMk cId="4122381435" sldId="340"/>
            <ac:spMk id="4" creationId="{51B66E26-6CCF-43D0-C00E-CA359B25CA8D}"/>
          </ac:spMkLst>
        </pc:spChg>
        <pc:spChg chg="mod">
          <ac:chgData name="Srivastava, Shashank" userId="4a4a45cf-0bce-432b-b8e4-c038fc1510d7" providerId="ADAL" clId="{93DD773B-49C5-4BCE-B513-82728EA79F2A}" dt="2024-02-26T03:46:41.584" v="2569"/>
          <ac:spMkLst>
            <pc:docMk/>
            <pc:sldMk cId="4122381435" sldId="340"/>
            <ac:spMk id="8" creationId="{A9BCD5B2-E6B5-51E3-7A6A-0984C9A2BAA7}"/>
          </ac:spMkLst>
        </pc:spChg>
        <pc:picChg chg="add">
          <ac:chgData name="Srivastava, Shashank" userId="4a4a45cf-0bce-432b-b8e4-c038fc1510d7" providerId="ADAL" clId="{93DD773B-49C5-4BCE-B513-82728EA79F2A}" dt="2024-02-14T13:02:49.733" v="2408" actId="22"/>
          <ac:picMkLst>
            <pc:docMk/>
            <pc:sldMk cId="4122381435" sldId="340"/>
            <ac:picMk id="3" creationId="{9405E082-226B-6D88-0158-5606C1D80023}"/>
          </ac:picMkLst>
        </pc:picChg>
        <pc:picChg chg="del">
          <ac:chgData name="Srivastava, Shashank" userId="4a4a45cf-0bce-432b-b8e4-c038fc1510d7" providerId="ADAL" clId="{93DD773B-49C5-4BCE-B513-82728EA79F2A}" dt="2024-02-14T13:02:49.247" v="2407" actId="478"/>
          <ac:picMkLst>
            <pc:docMk/>
            <pc:sldMk cId="4122381435" sldId="340"/>
            <ac:picMk id="6" creationId="{52DF32EB-BD44-CDE7-5833-324EEA2C4E5A}"/>
          </ac:picMkLst>
        </pc:picChg>
      </pc:sldChg>
      <pc:sldChg chg="addSp delSp modSp add mod">
        <pc:chgData name="Srivastava, Shashank" userId="4a4a45cf-0bce-432b-b8e4-c038fc1510d7" providerId="ADAL" clId="{93DD773B-49C5-4BCE-B513-82728EA79F2A}" dt="2024-02-26T03:46:19.088" v="2566"/>
        <pc:sldMkLst>
          <pc:docMk/>
          <pc:sldMk cId="2765369364" sldId="341"/>
        </pc:sldMkLst>
        <pc:spChg chg="mod">
          <ac:chgData name="Srivastava, Shashank" userId="4a4a45cf-0bce-432b-b8e4-c038fc1510d7" providerId="ADAL" clId="{93DD773B-49C5-4BCE-B513-82728EA79F2A}" dt="2024-02-23T16:33:49.801" v="2533" actId="20577"/>
          <ac:spMkLst>
            <pc:docMk/>
            <pc:sldMk cId="2765369364" sldId="341"/>
            <ac:spMk id="4" creationId="{51B66E26-6CCF-43D0-C00E-CA359B25CA8D}"/>
          </ac:spMkLst>
        </pc:spChg>
        <pc:spChg chg="mod">
          <ac:chgData name="Srivastava, Shashank" userId="4a4a45cf-0bce-432b-b8e4-c038fc1510d7" providerId="ADAL" clId="{93DD773B-49C5-4BCE-B513-82728EA79F2A}" dt="2024-02-26T03:46:19.088" v="2566"/>
          <ac:spMkLst>
            <pc:docMk/>
            <pc:sldMk cId="2765369364" sldId="341"/>
            <ac:spMk id="8" creationId="{A9BCD5B2-E6B5-51E3-7A6A-0984C9A2BAA7}"/>
          </ac:spMkLst>
        </pc:spChg>
        <pc:picChg chg="del">
          <ac:chgData name="Srivastava, Shashank" userId="4a4a45cf-0bce-432b-b8e4-c038fc1510d7" providerId="ADAL" clId="{93DD773B-49C5-4BCE-B513-82728EA79F2A}" dt="2024-02-14T13:03:20.946" v="2410" actId="478"/>
          <ac:picMkLst>
            <pc:docMk/>
            <pc:sldMk cId="2765369364" sldId="341"/>
            <ac:picMk id="3" creationId="{9405E082-226B-6D88-0158-5606C1D80023}"/>
          </ac:picMkLst>
        </pc:picChg>
        <pc:picChg chg="add">
          <ac:chgData name="Srivastava, Shashank" userId="4a4a45cf-0bce-432b-b8e4-c038fc1510d7" providerId="ADAL" clId="{93DD773B-49C5-4BCE-B513-82728EA79F2A}" dt="2024-02-14T13:03:21.919" v="2411" actId="22"/>
          <ac:picMkLst>
            <pc:docMk/>
            <pc:sldMk cId="2765369364" sldId="341"/>
            <ac:picMk id="6" creationId="{87A8DDBD-9BED-479E-1298-AF0D70AFEF70}"/>
          </ac:picMkLst>
        </pc:picChg>
      </pc:sldChg>
      <pc:sldChg chg="addSp delSp modSp add mod">
        <pc:chgData name="Srivastava, Shashank" userId="4a4a45cf-0bce-432b-b8e4-c038fc1510d7" providerId="ADAL" clId="{93DD773B-49C5-4BCE-B513-82728EA79F2A}" dt="2024-02-26T03:46:34.443" v="2568"/>
        <pc:sldMkLst>
          <pc:docMk/>
          <pc:sldMk cId="1666298160" sldId="342"/>
        </pc:sldMkLst>
        <pc:spChg chg="mod">
          <ac:chgData name="Srivastava, Shashank" userId="4a4a45cf-0bce-432b-b8e4-c038fc1510d7" providerId="ADAL" clId="{93DD773B-49C5-4BCE-B513-82728EA79F2A}" dt="2024-02-23T16:33:44.316" v="2532" actId="20577"/>
          <ac:spMkLst>
            <pc:docMk/>
            <pc:sldMk cId="1666298160" sldId="342"/>
            <ac:spMk id="4" creationId="{51B66E26-6CCF-43D0-C00E-CA359B25CA8D}"/>
          </ac:spMkLst>
        </pc:spChg>
        <pc:spChg chg="mod">
          <ac:chgData name="Srivastava, Shashank" userId="4a4a45cf-0bce-432b-b8e4-c038fc1510d7" providerId="ADAL" clId="{93DD773B-49C5-4BCE-B513-82728EA79F2A}" dt="2024-02-26T03:46:34.443" v="2568"/>
          <ac:spMkLst>
            <pc:docMk/>
            <pc:sldMk cId="1666298160" sldId="342"/>
            <ac:spMk id="8" creationId="{A9BCD5B2-E6B5-51E3-7A6A-0984C9A2BAA7}"/>
          </ac:spMkLst>
        </pc:spChg>
        <pc:picChg chg="add">
          <ac:chgData name="Srivastava, Shashank" userId="4a4a45cf-0bce-432b-b8e4-c038fc1510d7" providerId="ADAL" clId="{93DD773B-49C5-4BCE-B513-82728EA79F2A}" dt="2024-02-14T13:03:54.361" v="2414" actId="22"/>
          <ac:picMkLst>
            <pc:docMk/>
            <pc:sldMk cId="1666298160" sldId="342"/>
            <ac:picMk id="3" creationId="{4A966812-D266-4695-BF54-67A83F0B6442}"/>
          </ac:picMkLst>
        </pc:picChg>
        <pc:picChg chg="del">
          <ac:chgData name="Srivastava, Shashank" userId="4a4a45cf-0bce-432b-b8e4-c038fc1510d7" providerId="ADAL" clId="{93DD773B-49C5-4BCE-B513-82728EA79F2A}" dt="2024-02-14T13:03:54.024" v="2413" actId="478"/>
          <ac:picMkLst>
            <pc:docMk/>
            <pc:sldMk cId="1666298160" sldId="342"/>
            <ac:picMk id="6" creationId="{87A8DDBD-9BED-479E-1298-AF0D70AFEF70}"/>
          </ac:picMkLst>
        </pc:picChg>
      </pc:sldChg>
      <pc:sldChg chg="addSp delSp modSp add mod">
        <pc:chgData name="Srivastava, Shashank" userId="4a4a45cf-0bce-432b-b8e4-c038fc1510d7" providerId="ADAL" clId="{93DD773B-49C5-4BCE-B513-82728EA79F2A}" dt="2024-02-26T03:46:22.189" v="2567"/>
        <pc:sldMkLst>
          <pc:docMk/>
          <pc:sldMk cId="1500816712" sldId="343"/>
        </pc:sldMkLst>
        <pc:spChg chg="mod">
          <ac:chgData name="Srivastava, Shashank" userId="4a4a45cf-0bce-432b-b8e4-c038fc1510d7" providerId="ADAL" clId="{93DD773B-49C5-4BCE-B513-82728EA79F2A}" dt="2024-02-23T16:33:37.220" v="2529" actId="20577"/>
          <ac:spMkLst>
            <pc:docMk/>
            <pc:sldMk cId="1500816712" sldId="343"/>
            <ac:spMk id="4" creationId="{51B66E26-6CCF-43D0-C00E-CA359B25CA8D}"/>
          </ac:spMkLst>
        </pc:spChg>
        <pc:spChg chg="mod">
          <ac:chgData name="Srivastava, Shashank" userId="4a4a45cf-0bce-432b-b8e4-c038fc1510d7" providerId="ADAL" clId="{93DD773B-49C5-4BCE-B513-82728EA79F2A}" dt="2024-02-26T03:46:22.189" v="2567"/>
          <ac:spMkLst>
            <pc:docMk/>
            <pc:sldMk cId="1500816712" sldId="343"/>
            <ac:spMk id="8" creationId="{A9BCD5B2-E6B5-51E3-7A6A-0984C9A2BAA7}"/>
          </ac:spMkLst>
        </pc:spChg>
        <pc:picChg chg="del">
          <ac:chgData name="Srivastava, Shashank" userId="4a4a45cf-0bce-432b-b8e4-c038fc1510d7" providerId="ADAL" clId="{93DD773B-49C5-4BCE-B513-82728EA79F2A}" dt="2024-02-14T13:04:34.688" v="2416" actId="478"/>
          <ac:picMkLst>
            <pc:docMk/>
            <pc:sldMk cId="1500816712" sldId="343"/>
            <ac:picMk id="3" creationId="{4A966812-D266-4695-BF54-67A83F0B6442}"/>
          </ac:picMkLst>
        </pc:picChg>
        <pc:picChg chg="add">
          <ac:chgData name="Srivastava, Shashank" userId="4a4a45cf-0bce-432b-b8e4-c038fc1510d7" providerId="ADAL" clId="{93DD773B-49C5-4BCE-B513-82728EA79F2A}" dt="2024-02-14T13:04:35.031" v="2417" actId="22"/>
          <ac:picMkLst>
            <pc:docMk/>
            <pc:sldMk cId="1500816712" sldId="343"/>
            <ac:picMk id="6" creationId="{7953C484-65F9-0C43-FB4D-C93BAC430935}"/>
          </ac:picMkLst>
        </pc:picChg>
      </pc:sldChg>
      <pc:sldChg chg="addSp modSp new mod">
        <pc:chgData name="Srivastava, Shashank" userId="4a4a45cf-0bce-432b-b8e4-c038fc1510d7" providerId="ADAL" clId="{93DD773B-49C5-4BCE-B513-82728EA79F2A}" dt="2024-02-26T03:47:40.331" v="2575" actId="1036"/>
        <pc:sldMkLst>
          <pc:docMk/>
          <pc:sldMk cId="1378869437" sldId="344"/>
        </pc:sldMkLst>
        <pc:spChg chg="mod">
          <ac:chgData name="Srivastava, Shashank" userId="4a4a45cf-0bce-432b-b8e4-c038fc1510d7" providerId="ADAL" clId="{93DD773B-49C5-4BCE-B513-82728EA79F2A}" dt="2024-02-25T17:16:44.325" v="2547"/>
          <ac:spMkLst>
            <pc:docMk/>
            <pc:sldMk cId="1378869437" sldId="344"/>
            <ac:spMk id="4" creationId="{7289F077-ACD0-9C02-E85D-4D83D20ED12F}"/>
          </ac:spMkLst>
        </pc:spChg>
        <pc:spChg chg="add mod">
          <ac:chgData name="Srivastava, Shashank" userId="4a4a45cf-0bce-432b-b8e4-c038fc1510d7" providerId="ADAL" clId="{93DD773B-49C5-4BCE-B513-82728EA79F2A}" dt="2024-02-26T03:47:40.331" v="2575" actId="1036"/>
          <ac:spMkLst>
            <pc:docMk/>
            <pc:sldMk cId="1378869437" sldId="344"/>
            <ac:spMk id="6" creationId="{AF2D6257-ABC3-2AF1-22E3-BE07E0C0A276}"/>
          </ac:spMkLst>
        </pc:spChg>
        <pc:picChg chg="add mod">
          <ac:chgData name="Srivastava, Shashank" userId="4a4a45cf-0bce-432b-b8e4-c038fc1510d7" providerId="ADAL" clId="{93DD773B-49C5-4BCE-B513-82728EA79F2A}" dt="2024-02-25T17:15:08.040" v="2542" actId="14100"/>
          <ac:picMkLst>
            <pc:docMk/>
            <pc:sldMk cId="1378869437" sldId="344"/>
            <ac:picMk id="7" creationId="{6361E752-AD8A-F95C-8818-C9391C0C9867}"/>
          </ac:picMkLst>
        </pc:picChg>
      </pc:sldChg>
      <pc:sldChg chg="addSp delSp new mod">
        <pc:chgData name="Srivastava, Shashank" userId="4a4a45cf-0bce-432b-b8e4-c038fc1510d7" providerId="ADAL" clId="{93DD773B-49C5-4BCE-B513-82728EA79F2A}" dt="2024-02-25T17:16:12.640" v="2546" actId="478"/>
        <pc:sldMkLst>
          <pc:docMk/>
          <pc:sldMk cId="1078181966" sldId="345"/>
        </pc:sldMkLst>
        <pc:spChg chg="del">
          <ac:chgData name="Srivastava, Shashank" userId="4a4a45cf-0bce-432b-b8e4-c038fc1510d7" providerId="ADAL" clId="{93DD773B-49C5-4BCE-B513-82728EA79F2A}" dt="2024-02-25T17:16:10.579" v="2545" actId="478"/>
          <ac:spMkLst>
            <pc:docMk/>
            <pc:sldMk cId="1078181966" sldId="345"/>
            <ac:spMk id="2" creationId="{BEB43450-5929-8B50-53B2-E89160A3B45B}"/>
          </ac:spMkLst>
        </pc:spChg>
        <pc:spChg chg="del">
          <ac:chgData name="Srivastava, Shashank" userId="4a4a45cf-0bce-432b-b8e4-c038fc1510d7" providerId="ADAL" clId="{93DD773B-49C5-4BCE-B513-82728EA79F2A}" dt="2024-02-25T17:16:12.640" v="2546" actId="478"/>
          <ac:spMkLst>
            <pc:docMk/>
            <pc:sldMk cId="1078181966" sldId="345"/>
            <ac:spMk id="3" creationId="{582B334F-FD92-1099-841A-E261E76DDC0A}"/>
          </ac:spMkLst>
        </pc:spChg>
        <pc:picChg chg="add">
          <ac:chgData name="Srivastava, Shashank" userId="4a4a45cf-0bce-432b-b8e4-c038fc1510d7" providerId="ADAL" clId="{93DD773B-49C5-4BCE-B513-82728EA79F2A}" dt="2024-02-25T17:16:03.438" v="2544" actId="22"/>
          <ac:picMkLst>
            <pc:docMk/>
            <pc:sldMk cId="1078181966" sldId="345"/>
            <ac:picMk id="7" creationId="{45EF1F9B-EFE7-EE94-3879-4A9DB1A83281}"/>
          </ac:picMkLst>
        </pc:picChg>
      </pc:sldChg>
      <pc:sldChg chg="addSp delSp modSp new mod">
        <pc:chgData name="Srivastava, Shashank" userId="4a4a45cf-0bce-432b-b8e4-c038fc1510d7" providerId="ADAL" clId="{93DD773B-49C5-4BCE-B513-82728EA79F2A}" dt="2024-03-03T10:24:10.779" v="2596" actId="313"/>
        <pc:sldMkLst>
          <pc:docMk/>
          <pc:sldMk cId="3112821379" sldId="346"/>
        </pc:sldMkLst>
        <pc:spChg chg="del">
          <ac:chgData name="Srivastava, Shashank" userId="4a4a45cf-0bce-432b-b8e4-c038fc1510d7" providerId="ADAL" clId="{93DD773B-49C5-4BCE-B513-82728EA79F2A}" dt="2024-03-03T10:23:11.177" v="2579" actId="478"/>
          <ac:spMkLst>
            <pc:docMk/>
            <pc:sldMk cId="3112821379" sldId="346"/>
            <ac:spMk id="2" creationId="{23E55E1F-03DE-D5E5-0D1D-91FE503E3FC0}"/>
          </ac:spMkLst>
        </pc:spChg>
        <pc:spChg chg="del">
          <ac:chgData name="Srivastava, Shashank" userId="4a4a45cf-0bce-432b-b8e4-c038fc1510d7" providerId="ADAL" clId="{93DD773B-49C5-4BCE-B513-82728EA79F2A}" dt="2024-03-03T10:23:09.062" v="2578" actId="478"/>
          <ac:spMkLst>
            <pc:docMk/>
            <pc:sldMk cId="3112821379" sldId="346"/>
            <ac:spMk id="3" creationId="{006B0D50-EE7A-1ABC-AB1C-ACC5412ABDFF}"/>
          </ac:spMkLst>
        </pc:spChg>
        <pc:spChg chg="mod">
          <ac:chgData name="Srivastava, Shashank" userId="4a4a45cf-0bce-432b-b8e4-c038fc1510d7" providerId="ADAL" clId="{93DD773B-49C5-4BCE-B513-82728EA79F2A}" dt="2024-03-03T10:24:10.779" v="2596" actId="313"/>
          <ac:spMkLst>
            <pc:docMk/>
            <pc:sldMk cId="3112821379" sldId="346"/>
            <ac:spMk id="4" creationId="{CBBB351E-13DC-5B33-6907-7E80DDFABCA6}"/>
          </ac:spMkLst>
        </pc:spChg>
        <pc:spChg chg="add mod">
          <ac:chgData name="Srivastava, Shashank" userId="4a4a45cf-0bce-432b-b8e4-c038fc1510d7" providerId="ADAL" clId="{93DD773B-49C5-4BCE-B513-82728EA79F2A}" dt="2024-03-03T10:23:21.920" v="2581"/>
          <ac:spMkLst>
            <pc:docMk/>
            <pc:sldMk cId="3112821379" sldId="346"/>
            <ac:spMk id="8" creationId="{8C5C4147-D27A-77C5-16AD-829E426AFDC0}"/>
          </ac:spMkLst>
        </pc:spChg>
        <pc:picChg chg="add del">
          <ac:chgData name="Srivastava, Shashank" userId="4a4a45cf-0bce-432b-b8e4-c038fc1510d7" providerId="ADAL" clId="{93DD773B-49C5-4BCE-B513-82728EA79F2A}" dt="2024-03-03T10:23:23.761" v="2582" actId="478"/>
          <ac:picMkLst>
            <pc:docMk/>
            <pc:sldMk cId="3112821379" sldId="346"/>
            <ac:picMk id="7" creationId="{689BF5D1-5C23-5610-5F72-01DBBD98448A}"/>
          </ac:picMkLst>
        </pc:picChg>
        <pc:picChg chg="add mod">
          <ac:chgData name="Srivastava, Shashank" userId="4a4a45cf-0bce-432b-b8e4-c038fc1510d7" providerId="ADAL" clId="{93DD773B-49C5-4BCE-B513-82728EA79F2A}" dt="2024-03-03T10:23:44.036" v="2589" actId="14100"/>
          <ac:picMkLst>
            <pc:docMk/>
            <pc:sldMk cId="3112821379" sldId="346"/>
            <ac:picMk id="10" creationId="{1187A0CD-8B3F-3485-B56D-7F0AD4F89482}"/>
          </ac:picMkLst>
        </pc:picChg>
      </pc:sldChg>
      <pc:sldMasterChg chg="modSldLayout">
        <pc:chgData name="Srivastava, Shashank" userId="4a4a45cf-0bce-432b-b8e4-c038fc1510d7" providerId="ADAL" clId="{93DD773B-49C5-4BCE-B513-82728EA79F2A}" dt="2024-02-14T05:55:12.361" v="1794" actId="14100"/>
        <pc:sldMasterMkLst>
          <pc:docMk/>
          <pc:sldMasterMk cId="1768523101" sldId="2147483672"/>
        </pc:sldMasterMkLst>
        <pc:sldLayoutChg chg="delSp modSp mod setBg">
          <pc:chgData name="Srivastava, Shashank" userId="4a4a45cf-0bce-432b-b8e4-c038fc1510d7" providerId="ADAL" clId="{93DD773B-49C5-4BCE-B513-82728EA79F2A}" dt="2024-02-14T05:55:12.361" v="1794" actId="14100"/>
          <pc:sldLayoutMkLst>
            <pc:docMk/>
            <pc:sldMasterMk cId="1768523101" sldId="2147483672"/>
            <pc:sldLayoutMk cId="3292911429" sldId="2147483674"/>
          </pc:sldLayoutMkLst>
          <pc:spChg chg="del">
            <ac:chgData name="Srivastava, Shashank" userId="4a4a45cf-0bce-432b-b8e4-c038fc1510d7" providerId="ADAL" clId="{93DD773B-49C5-4BCE-B513-82728EA79F2A}" dt="2024-02-14T05:54:08.896" v="1785" actId="478"/>
            <ac:spMkLst>
              <pc:docMk/>
              <pc:sldMasterMk cId="1768523101" sldId="2147483672"/>
              <pc:sldLayoutMk cId="3292911429" sldId="2147483674"/>
              <ac:spMk id="4" creationId="{00000000-0000-0000-0000-000000000000}"/>
            </ac:spMkLst>
          </pc:spChg>
          <pc:spChg chg="mod">
            <ac:chgData name="Srivastava, Shashank" userId="4a4a45cf-0bce-432b-b8e4-c038fc1510d7" providerId="ADAL" clId="{93DD773B-49C5-4BCE-B513-82728EA79F2A}" dt="2024-02-14T05:55:12.361" v="1794" actId="14100"/>
            <ac:spMkLst>
              <pc:docMk/>
              <pc:sldMasterMk cId="1768523101" sldId="2147483672"/>
              <pc:sldLayoutMk cId="3292911429" sldId="2147483674"/>
              <ac:spMk id="5" creationId="{00000000-0000-0000-0000-000000000000}"/>
            </ac:spMkLst>
          </pc:spChg>
        </pc:sldLayoutChg>
        <pc:sldLayoutChg chg="addSp delSp modSp mod">
          <pc:chgData name="Srivastava, Shashank" userId="4a4a45cf-0bce-432b-b8e4-c038fc1510d7" providerId="ADAL" clId="{93DD773B-49C5-4BCE-B513-82728EA79F2A}" dt="2024-02-14T05:53:51.276" v="1784" actId="207"/>
          <pc:sldLayoutMkLst>
            <pc:docMk/>
            <pc:sldMasterMk cId="1768523101" sldId="2147483672"/>
            <pc:sldLayoutMk cId="1265794301" sldId="2147483675"/>
          </pc:sldLayoutMkLst>
          <pc:spChg chg="del">
            <ac:chgData name="Srivastava, Shashank" userId="4a4a45cf-0bce-432b-b8e4-c038fc1510d7" providerId="ADAL" clId="{93DD773B-49C5-4BCE-B513-82728EA79F2A}" dt="2024-02-14T05:53:18.306" v="1774"/>
            <ac:spMkLst>
              <pc:docMk/>
              <pc:sldMasterMk cId="1768523101" sldId="2147483672"/>
              <pc:sldLayoutMk cId="1265794301" sldId="2147483675"/>
              <ac:spMk id="2" creationId="{00000000-0000-0000-0000-000000000000}"/>
            </ac:spMkLst>
          </pc:spChg>
          <pc:spChg chg="del">
            <ac:chgData name="Srivastava, Shashank" userId="4a4a45cf-0bce-432b-b8e4-c038fc1510d7" providerId="ADAL" clId="{93DD773B-49C5-4BCE-B513-82728EA79F2A}" dt="2024-02-14T05:53:21.241" v="1776"/>
            <ac:spMkLst>
              <pc:docMk/>
              <pc:sldMasterMk cId="1768523101" sldId="2147483672"/>
              <pc:sldLayoutMk cId="1265794301" sldId="2147483675"/>
              <ac:spMk id="4" creationId="{00000000-0000-0000-0000-000000000000}"/>
            </ac:spMkLst>
          </pc:spChg>
          <pc:spChg chg="del mod">
            <ac:chgData name="Srivastava, Shashank" userId="4a4a45cf-0bce-432b-b8e4-c038fc1510d7" providerId="ADAL" clId="{93DD773B-49C5-4BCE-B513-82728EA79F2A}" dt="2024-02-14T05:53:21.241" v="1776"/>
            <ac:spMkLst>
              <pc:docMk/>
              <pc:sldMasterMk cId="1768523101" sldId="2147483672"/>
              <pc:sldLayoutMk cId="1265794301" sldId="2147483675"/>
              <ac:spMk id="5" creationId="{00000000-0000-0000-0000-000000000000}"/>
            </ac:spMkLst>
          </pc:spChg>
          <pc:spChg chg="del">
            <ac:chgData name="Srivastava, Shashank" userId="4a4a45cf-0bce-432b-b8e4-c038fc1510d7" providerId="ADAL" clId="{93DD773B-49C5-4BCE-B513-82728EA79F2A}" dt="2024-02-14T05:53:21.241" v="1776"/>
            <ac:spMkLst>
              <pc:docMk/>
              <pc:sldMasterMk cId="1768523101" sldId="2147483672"/>
              <pc:sldLayoutMk cId="1265794301" sldId="2147483675"/>
              <ac:spMk id="6" creationId="{00000000-0000-0000-0000-000000000000}"/>
            </ac:spMkLst>
          </pc:spChg>
          <pc:spChg chg="add mod">
            <ac:chgData name="Srivastava, Shashank" userId="4a4a45cf-0bce-432b-b8e4-c038fc1510d7" providerId="ADAL" clId="{93DD773B-49C5-4BCE-B513-82728EA79F2A}" dt="2024-02-14T05:53:20.251" v="1775"/>
            <ac:spMkLst>
              <pc:docMk/>
              <pc:sldMasterMk cId="1768523101" sldId="2147483672"/>
              <pc:sldLayoutMk cId="1265794301" sldId="2147483675"/>
              <ac:spMk id="7" creationId="{EB947C6D-4710-5E5D-F7EC-E1CC861FA3BF}"/>
            </ac:spMkLst>
          </pc:spChg>
          <pc:spChg chg="add del mod">
            <ac:chgData name="Srivastava, Shashank" userId="4a4a45cf-0bce-432b-b8e4-c038fc1510d7" providerId="ADAL" clId="{93DD773B-49C5-4BCE-B513-82728EA79F2A}" dt="2024-02-14T05:53:26.418" v="1778" actId="478"/>
            <ac:spMkLst>
              <pc:docMk/>
              <pc:sldMasterMk cId="1768523101" sldId="2147483672"/>
              <pc:sldLayoutMk cId="1265794301" sldId="2147483675"/>
              <ac:spMk id="8" creationId="{A721B168-FBF8-7BFC-78FE-15F38D953DDD}"/>
            </ac:spMkLst>
          </pc:spChg>
          <pc:spChg chg="add mod">
            <ac:chgData name="Srivastava, Shashank" userId="4a4a45cf-0bce-432b-b8e4-c038fc1510d7" providerId="ADAL" clId="{93DD773B-49C5-4BCE-B513-82728EA79F2A}" dt="2024-02-14T05:53:51.276" v="1784" actId="207"/>
            <ac:spMkLst>
              <pc:docMk/>
              <pc:sldMasterMk cId="1768523101" sldId="2147483672"/>
              <pc:sldLayoutMk cId="1265794301" sldId="2147483675"/>
              <ac:spMk id="9" creationId="{80F378C2-AC97-224F-4E7C-A94E917341AF}"/>
            </ac:spMkLst>
          </pc:spChg>
          <pc:spChg chg="add mod">
            <ac:chgData name="Srivastava, Shashank" userId="4a4a45cf-0bce-432b-b8e4-c038fc1510d7" providerId="ADAL" clId="{93DD773B-49C5-4BCE-B513-82728EA79F2A}" dt="2024-02-14T05:53:22.132" v="1777"/>
            <ac:spMkLst>
              <pc:docMk/>
              <pc:sldMasterMk cId="1768523101" sldId="2147483672"/>
              <pc:sldLayoutMk cId="1265794301" sldId="2147483675"/>
              <ac:spMk id="10" creationId="{5197E086-9345-69DE-E4B1-6D2BF3E58A28}"/>
            </ac:spMkLst>
          </pc:spChg>
        </pc:sldLayoutChg>
      </pc:sldMasterChg>
      <pc:sldMasterChg chg="add del addSldLayout delSldLayout">
        <pc:chgData name="Srivastava, Shashank" userId="4a4a45cf-0bce-432b-b8e4-c038fc1510d7" providerId="ADAL" clId="{93DD773B-49C5-4BCE-B513-82728EA79F2A}" dt="2024-02-13T17:47:36.510" v="1531" actId="47"/>
        <pc:sldMasterMkLst>
          <pc:docMk/>
          <pc:sldMasterMk cId="4079365304" sldId="2147483684"/>
        </pc:sldMasterMkLst>
        <pc:sldLayoutChg chg="add del">
          <pc:chgData name="Srivastava, Shashank" userId="4a4a45cf-0bce-432b-b8e4-c038fc1510d7" providerId="ADAL" clId="{93DD773B-49C5-4BCE-B513-82728EA79F2A}" dt="2024-02-13T17:47:36.510" v="1531" actId="47"/>
          <pc:sldLayoutMkLst>
            <pc:docMk/>
            <pc:sldMasterMk cId="4079365304" sldId="2147483684"/>
            <pc:sldLayoutMk cId="3634425899" sldId="2147483685"/>
          </pc:sldLayoutMkLst>
        </pc:sldLayoutChg>
        <pc:sldLayoutChg chg="add del">
          <pc:chgData name="Srivastava, Shashank" userId="4a4a45cf-0bce-432b-b8e4-c038fc1510d7" providerId="ADAL" clId="{93DD773B-49C5-4BCE-B513-82728EA79F2A}" dt="2024-02-13T17:47:36.510" v="1531" actId="47"/>
          <pc:sldLayoutMkLst>
            <pc:docMk/>
            <pc:sldMasterMk cId="4079365304" sldId="2147483684"/>
            <pc:sldLayoutMk cId="3638023788" sldId="2147483686"/>
          </pc:sldLayoutMkLst>
        </pc:sldLayoutChg>
        <pc:sldLayoutChg chg="add del">
          <pc:chgData name="Srivastava, Shashank" userId="4a4a45cf-0bce-432b-b8e4-c038fc1510d7" providerId="ADAL" clId="{93DD773B-49C5-4BCE-B513-82728EA79F2A}" dt="2024-02-13T17:47:36.510" v="1531" actId="47"/>
          <pc:sldLayoutMkLst>
            <pc:docMk/>
            <pc:sldMasterMk cId="4079365304" sldId="2147483684"/>
            <pc:sldLayoutMk cId="3294142863" sldId="2147483687"/>
          </pc:sldLayoutMkLst>
        </pc:sldLayoutChg>
        <pc:sldLayoutChg chg="add del">
          <pc:chgData name="Srivastava, Shashank" userId="4a4a45cf-0bce-432b-b8e4-c038fc1510d7" providerId="ADAL" clId="{93DD773B-49C5-4BCE-B513-82728EA79F2A}" dt="2024-02-13T17:47:36.510" v="1531" actId="47"/>
          <pc:sldLayoutMkLst>
            <pc:docMk/>
            <pc:sldMasterMk cId="4079365304" sldId="2147483684"/>
            <pc:sldLayoutMk cId="26876414" sldId="2147483688"/>
          </pc:sldLayoutMkLst>
        </pc:sldLayoutChg>
        <pc:sldLayoutChg chg="add del">
          <pc:chgData name="Srivastava, Shashank" userId="4a4a45cf-0bce-432b-b8e4-c038fc1510d7" providerId="ADAL" clId="{93DD773B-49C5-4BCE-B513-82728EA79F2A}" dt="2024-02-13T17:47:36.510" v="1531" actId="47"/>
          <pc:sldLayoutMkLst>
            <pc:docMk/>
            <pc:sldMasterMk cId="4079365304" sldId="2147483684"/>
            <pc:sldLayoutMk cId="2684798650" sldId="2147483689"/>
          </pc:sldLayoutMkLst>
        </pc:sldLayoutChg>
        <pc:sldLayoutChg chg="add del">
          <pc:chgData name="Srivastava, Shashank" userId="4a4a45cf-0bce-432b-b8e4-c038fc1510d7" providerId="ADAL" clId="{93DD773B-49C5-4BCE-B513-82728EA79F2A}" dt="2024-02-13T17:47:36.510" v="1531" actId="47"/>
          <pc:sldLayoutMkLst>
            <pc:docMk/>
            <pc:sldMasterMk cId="4079365304" sldId="2147483684"/>
            <pc:sldLayoutMk cId="556641785" sldId="2147483690"/>
          </pc:sldLayoutMkLst>
        </pc:sldLayoutChg>
        <pc:sldLayoutChg chg="add del">
          <pc:chgData name="Srivastava, Shashank" userId="4a4a45cf-0bce-432b-b8e4-c038fc1510d7" providerId="ADAL" clId="{93DD773B-49C5-4BCE-B513-82728EA79F2A}" dt="2024-02-13T17:47:36.510" v="1531" actId="47"/>
          <pc:sldLayoutMkLst>
            <pc:docMk/>
            <pc:sldMasterMk cId="4079365304" sldId="2147483684"/>
            <pc:sldLayoutMk cId="3173925095" sldId="2147483691"/>
          </pc:sldLayoutMkLst>
        </pc:sldLayoutChg>
        <pc:sldLayoutChg chg="add del">
          <pc:chgData name="Srivastava, Shashank" userId="4a4a45cf-0bce-432b-b8e4-c038fc1510d7" providerId="ADAL" clId="{93DD773B-49C5-4BCE-B513-82728EA79F2A}" dt="2024-02-13T17:47:36.510" v="1531" actId="47"/>
          <pc:sldLayoutMkLst>
            <pc:docMk/>
            <pc:sldMasterMk cId="4079365304" sldId="2147483684"/>
            <pc:sldLayoutMk cId="3703577183" sldId="2147483692"/>
          </pc:sldLayoutMkLst>
        </pc:sldLayoutChg>
        <pc:sldLayoutChg chg="add del">
          <pc:chgData name="Srivastava, Shashank" userId="4a4a45cf-0bce-432b-b8e4-c038fc1510d7" providerId="ADAL" clId="{93DD773B-49C5-4BCE-B513-82728EA79F2A}" dt="2024-02-13T17:47:36.510" v="1531" actId="47"/>
          <pc:sldLayoutMkLst>
            <pc:docMk/>
            <pc:sldMasterMk cId="4079365304" sldId="2147483684"/>
            <pc:sldLayoutMk cId="1036103009" sldId="2147483693"/>
          </pc:sldLayoutMkLst>
        </pc:sldLayoutChg>
        <pc:sldLayoutChg chg="add del">
          <pc:chgData name="Srivastava, Shashank" userId="4a4a45cf-0bce-432b-b8e4-c038fc1510d7" providerId="ADAL" clId="{93DD773B-49C5-4BCE-B513-82728EA79F2A}" dt="2024-02-13T17:47:36.510" v="1531" actId="47"/>
          <pc:sldLayoutMkLst>
            <pc:docMk/>
            <pc:sldMasterMk cId="4079365304" sldId="2147483684"/>
            <pc:sldLayoutMk cId="3040854871" sldId="2147483694"/>
          </pc:sldLayoutMkLst>
        </pc:sldLayoutChg>
        <pc:sldLayoutChg chg="add del">
          <pc:chgData name="Srivastava, Shashank" userId="4a4a45cf-0bce-432b-b8e4-c038fc1510d7" providerId="ADAL" clId="{93DD773B-49C5-4BCE-B513-82728EA79F2A}" dt="2024-02-13T17:47:36.510" v="1531" actId="47"/>
          <pc:sldLayoutMkLst>
            <pc:docMk/>
            <pc:sldMasterMk cId="4079365304" sldId="2147483684"/>
            <pc:sldLayoutMk cId="2105692495" sldId="2147483695"/>
          </pc:sldLayoutMkLst>
        </pc:sldLayoutChg>
        <pc:sldLayoutChg chg="add del">
          <pc:chgData name="Srivastava, Shashank" userId="4a4a45cf-0bce-432b-b8e4-c038fc1510d7" providerId="ADAL" clId="{93DD773B-49C5-4BCE-B513-82728EA79F2A}" dt="2024-02-13T17:47:36.510" v="1531" actId="47"/>
          <pc:sldLayoutMkLst>
            <pc:docMk/>
            <pc:sldMasterMk cId="4079365304" sldId="2147483684"/>
            <pc:sldLayoutMk cId="1532725855" sldId="2147483696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7080A65-28FB-4D72-AB31-6DB728D829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EBF179-66DA-6271-4DAD-01908EA2FBB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C4D875-9F16-4221-9266-876AB5A3EB93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ADB0BD-5035-CA25-5CE0-8CFC5F12E8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Transformer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038885-69B6-C857-6FB4-ED93570AF7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A37D88-0DA6-4CA2-8CC2-EFBAA20F3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4613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30599A-0B15-44C6-BADC-E0220824B5B8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Transformer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FD9BD0-AC4C-49BF-8ED8-87D0802CA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9309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L"/>
          </a:p>
          <a:p>
            <a:pPr algn="l" rtl="0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23491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47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56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349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2000" cy="365125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/>
              <a:t>Transformers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11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947C6D-4710-5E5D-F7EC-E1CC861FA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0F378C2-AC97-224F-4E7C-A94E91734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850" y="6356350"/>
            <a:ext cx="10521950" cy="365125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/>
              <a:t>Transformers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97E086-9345-69DE-E4B1-6D2BF3E58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794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Transformers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9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Transformers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555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183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981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Transformers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786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Transformers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570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Transformers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DE82F-077E-4DA5-97A2-6CA0F8FCA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523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8.04025" TargetMode="External"/><Relationship Id="rId2" Type="http://schemas.openxmlformats.org/officeDocument/2006/relationships/hyperlink" Target="https://arxiv.org/abs/1409.0473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09921-6381-3409-C9EC-2E4D6E32D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          LLMs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E6B0B-3C83-1AA0-7A6D-D757C3563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Transformers</a:t>
            </a:r>
          </a:p>
          <a:p>
            <a:r>
              <a:rPr lang="en-US" dirty="0"/>
              <a:t>Prompting</a:t>
            </a:r>
          </a:p>
          <a:p>
            <a:r>
              <a:rPr lang="en-US" dirty="0"/>
              <a:t>RAG</a:t>
            </a:r>
          </a:p>
          <a:p>
            <a:r>
              <a:rPr lang="en-US" dirty="0"/>
              <a:t>Quantization</a:t>
            </a:r>
          </a:p>
          <a:p>
            <a:r>
              <a:rPr lang="en-US" dirty="0"/>
              <a:t>Fine Tuning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4C2B31-1555-95F8-E610-676F3F961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967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rectangular object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5CB26D53-B09B-CA61-C851-9D49BD265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0076"/>
            <a:ext cx="6819900" cy="2400300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6C8CAA1-6302-9D25-8C84-30FD0EF56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938"/>
            <a:ext cx="10515600" cy="1325563"/>
          </a:xfrm>
        </p:spPr>
        <p:txBody>
          <a:bodyPr/>
          <a:lstStyle/>
          <a:p>
            <a:r>
              <a:rPr lang="en-US" sz="2800" i="1" dirty="0"/>
              <a:t>Context</a:t>
            </a:r>
            <a:r>
              <a:rPr lang="en-US" sz="3200" i="1" dirty="0"/>
              <a:t> Vector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616322-23D3-C96A-C8AF-D334E5301FF1}"/>
              </a:ext>
            </a:extLst>
          </p:cNvPr>
          <p:cNvSpPr txBox="1"/>
          <p:nvPr/>
        </p:nvSpPr>
        <p:spPr>
          <a:xfrm>
            <a:off x="2687216" y="4188951"/>
            <a:ext cx="1735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Context Vector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A7DDB4-62CE-BBDB-0F08-808D6E0195CF}"/>
              </a:ext>
            </a:extLst>
          </p:cNvPr>
          <p:cNvSpPr txBox="1"/>
          <p:nvPr/>
        </p:nvSpPr>
        <p:spPr>
          <a:xfrm>
            <a:off x="6398467" y="1857225"/>
            <a:ext cx="6097554" cy="1623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914400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dirty="0">
                <a:latin typeface="IntelOne Display Light" panose="020B0403020203020204" pitchFamily="34" charset="0"/>
              </a:rPr>
              <a:t>Vector size depends on the number of hidden units in RNN</a:t>
            </a:r>
          </a:p>
          <a:p>
            <a:pPr marL="285750" indent="-285750" defTabSz="914400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</a:pPr>
            <a:endParaRPr lang="en-US" dirty="0">
              <a:latin typeface="IntelOne Display Light" panose="020B0403020203020204" pitchFamily="34" charset="0"/>
            </a:endParaRPr>
          </a:p>
          <a:p>
            <a:pPr marL="285750" indent="-285750" defTabSz="914400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dirty="0">
                <a:latin typeface="IntelOne Display Light" panose="020B0403020203020204" pitchFamily="34" charset="0"/>
              </a:rPr>
              <a:t>vector would be of a size like 256, 512, or 1024</a:t>
            </a:r>
            <a:r>
              <a:rPr lang="en-US" b="0" i="0" dirty="0">
                <a:solidFill>
                  <a:srgbClr val="222222"/>
                </a:solidFill>
                <a:effectLst/>
                <a:latin typeface="IntelOne Display Light" panose="020B0403020203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IntelOne Display Light" panose="020B0403020203020204" pitchFamily="34" charset="0"/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D7EF286E-90D9-ABE7-E988-2943F78FC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Transformers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B0448A1-1970-D949-053B-89320B2AE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8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6C8CAA1-6302-9D25-8C84-30FD0EF56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938"/>
            <a:ext cx="10515600" cy="1325563"/>
          </a:xfrm>
        </p:spPr>
        <p:txBody>
          <a:bodyPr/>
          <a:lstStyle/>
          <a:p>
            <a:r>
              <a:rPr lang="en-US" sz="2800" i="1" dirty="0"/>
              <a:t>Word Embedding</a:t>
            </a:r>
          </a:p>
        </p:txBody>
      </p:sp>
      <p:pic>
        <p:nvPicPr>
          <p:cNvPr id="5" name="Content Placeholder 4" descr="A screenshot of a computer">
            <a:extLst>
              <a:ext uri="{FF2B5EF4-FFF2-40B4-BE49-F238E27FC236}">
                <a16:creationId xmlns:a16="http://schemas.microsoft.com/office/drawing/2014/main" id="{A4C022D0-C2D5-B57A-F395-BC47422A4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62" y="1462175"/>
            <a:ext cx="6655771" cy="224435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428EED-D056-E820-91E8-A422938A4979}"/>
              </a:ext>
            </a:extLst>
          </p:cNvPr>
          <p:cNvSpPr txBox="1"/>
          <p:nvPr/>
        </p:nvSpPr>
        <p:spPr>
          <a:xfrm>
            <a:off x="7389845" y="1845687"/>
            <a:ext cx="4730620" cy="285001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 defTabSz="914400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>
                <a:latin typeface="IntelOne Display Light" panose="020B0403020203020204" pitchFamily="34" charset="0"/>
              </a:defRPr>
            </a:lvl1pPr>
          </a:lstStyle>
          <a:p>
            <a:r>
              <a:rPr lang="en-US" dirty="0"/>
              <a:t>To transform a word into a vector, we turn to the class of methods called “word embedding” algorithms</a:t>
            </a:r>
          </a:p>
          <a:p>
            <a:endParaRPr lang="en-US" dirty="0"/>
          </a:p>
          <a:p>
            <a:r>
              <a:rPr lang="en-US" dirty="0"/>
              <a:t>RNN takes two inputs at each time step: an input (in the case of the encoder, one word from the input sentence), and a hidden state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169AF40-6CF1-8E40-3C05-F4C95DD95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Transformers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6F5A7E0-9C94-1CED-2FE8-206C73868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74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6C8CAA1-6302-9D25-8C84-30FD0EF56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938"/>
            <a:ext cx="10515600" cy="1325563"/>
          </a:xfrm>
        </p:spPr>
        <p:txBody>
          <a:bodyPr/>
          <a:lstStyle/>
          <a:p>
            <a:r>
              <a:rPr lang="en-US" sz="2800" i="1" dirty="0"/>
              <a:t>RNN </a:t>
            </a:r>
          </a:p>
        </p:txBody>
      </p:sp>
      <p:pic>
        <p:nvPicPr>
          <p:cNvPr id="4" name="RNN_1">
            <a:hlinkClick r:id="" action="ppaction://media"/>
            <a:extLst>
              <a:ext uri="{FF2B5EF4-FFF2-40B4-BE49-F238E27FC236}">
                <a16:creationId xmlns:a16="http://schemas.microsoft.com/office/drawing/2014/main" id="{A27C1610-E22A-9526-E8EC-EA7D4FB5195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9007" y="1334260"/>
            <a:ext cx="8564174" cy="452546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CAB75C-5210-33D4-4F12-4FC14020DBA7}"/>
              </a:ext>
            </a:extLst>
          </p:cNvPr>
          <p:cNvSpPr txBox="1"/>
          <p:nvPr/>
        </p:nvSpPr>
        <p:spPr>
          <a:xfrm>
            <a:off x="7389845" y="1845687"/>
            <a:ext cx="47306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 defTabSz="914400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>
                <a:latin typeface="IntelOne Display Light" panose="020B0403020203020204" pitchFamily="34" charset="0"/>
              </a:defRPr>
            </a:lvl1pPr>
          </a:lstStyle>
          <a:p>
            <a:r>
              <a:rPr lang="en-US" dirty="0"/>
              <a:t>RNN takes two inputs at each time step: an input (in the case of the encoder, one word from the input sentence), and a hidden state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40F0C41-5C6F-5AE8-F94E-46542A136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Transformers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224E2D-541F-FFF6-6E67-DD512CB2E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51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6C8CAA1-6302-9D25-8C84-30FD0EF56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938"/>
            <a:ext cx="10515600" cy="1325563"/>
          </a:xfrm>
        </p:spPr>
        <p:txBody>
          <a:bodyPr/>
          <a:lstStyle/>
          <a:p>
            <a:r>
              <a:rPr lang="en-US" sz="2800" i="1" dirty="0"/>
              <a:t>NMT </a:t>
            </a:r>
          </a:p>
        </p:txBody>
      </p:sp>
      <p:pic>
        <p:nvPicPr>
          <p:cNvPr id="5" name="seq2seq_5">
            <a:hlinkClick r:id="" action="ppaction://media"/>
            <a:extLst>
              <a:ext uri="{FF2B5EF4-FFF2-40B4-BE49-F238E27FC236}">
                <a16:creationId xmlns:a16="http://schemas.microsoft.com/office/drawing/2014/main" id="{C118AD0F-2DAC-8468-F459-FB0E1DE3025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9650" y="1825625"/>
            <a:ext cx="10171113" cy="4351338"/>
          </a:xfr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D614A2-067C-A931-CEC6-C072EB2EB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Transformers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6292A5-7E8F-B84E-E791-BB30DAE90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87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6C8CAA1-6302-9D25-8C84-30FD0EF56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938"/>
            <a:ext cx="10515600" cy="1325563"/>
          </a:xfrm>
        </p:spPr>
        <p:txBody>
          <a:bodyPr/>
          <a:lstStyle/>
          <a:p>
            <a:r>
              <a:rPr lang="en-US" sz="2800" i="1" dirty="0"/>
              <a:t>NMT Unrolled View </a:t>
            </a:r>
          </a:p>
        </p:txBody>
      </p:sp>
      <p:pic>
        <p:nvPicPr>
          <p:cNvPr id="4" name="seq2seq_6">
            <a:hlinkClick r:id="" action="ppaction://media"/>
            <a:extLst>
              <a:ext uri="{FF2B5EF4-FFF2-40B4-BE49-F238E27FC236}">
                <a16:creationId xmlns:a16="http://schemas.microsoft.com/office/drawing/2014/main" id="{9E2EA8B5-AE9E-96FD-12DC-4E306C9D813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9988" y="1825625"/>
            <a:ext cx="9852025" cy="4351338"/>
          </a:xfr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27D11F-2896-9F24-62AE-7E440B6CC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Transformers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6541AB-A97F-9E32-56B5-D8300C7BF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5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6C8CAA1-6302-9D25-8C84-30FD0EF56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938"/>
            <a:ext cx="10515600" cy="1325563"/>
          </a:xfrm>
        </p:spPr>
        <p:txBody>
          <a:bodyPr/>
          <a:lstStyle/>
          <a:p>
            <a:r>
              <a:rPr lang="en-US" sz="2800" i="1" dirty="0"/>
              <a:t>Issues without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CA039-E2FB-8B2C-506E-BA5F3E4AB86F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sz="1800" dirty="0">
                <a:latin typeface="IntelOne Display Light" panose="020B0403020203020204" pitchFamily="34" charset="0"/>
              </a:rPr>
              <a:t>The context vector turned out to be a bottleneck for these types of models</a:t>
            </a:r>
          </a:p>
          <a:p>
            <a:pPr marL="285750" indent="-285750"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</a:pPr>
            <a:endParaRPr lang="en-US" sz="1800" dirty="0">
              <a:latin typeface="IntelOne Display Light" panose="020B0403020203020204" pitchFamily="34" charset="0"/>
            </a:endParaRPr>
          </a:p>
          <a:p>
            <a:pPr marL="285750" indent="-285750"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sz="1800" dirty="0">
                <a:latin typeface="IntelOne Display Light" panose="020B0403020203020204" pitchFamily="34" charset="0"/>
              </a:rPr>
              <a:t> challenging for the models to deal with long sentences</a:t>
            </a:r>
          </a:p>
          <a:p>
            <a:pPr marL="285750" indent="-285750"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</a:pPr>
            <a:endParaRPr lang="en-US" sz="1800" dirty="0">
              <a:latin typeface="IntelOne Display Light" panose="020B0403020203020204" pitchFamily="34" charset="0"/>
            </a:endParaRPr>
          </a:p>
          <a:p>
            <a:pPr marL="285750" indent="-285750"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sz="1800" dirty="0">
                <a:latin typeface="IntelOne Display Light" panose="020B0403020203020204" pitchFamily="34" charset="0"/>
              </a:rPr>
              <a:t>A solution was proposed in </a:t>
            </a:r>
            <a:r>
              <a:rPr lang="en-US" sz="1800" dirty="0" err="1">
                <a:latin typeface="IntelOne Display Light" panose="020B0403020203020204" pitchFamily="34" charset="0"/>
                <a:hlinkClick r:id="rId2"/>
              </a:rPr>
              <a:t>Bahdanau</a:t>
            </a:r>
            <a:r>
              <a:rPr lang="en-US" sz="1800" dirty="0">
                <a:latin typeface="IntelOne Display Light" panose="020B0403020203020204" pitchFamily="34" charset="0"/>
                <a:hlinkClick r:id="rId2"/>
              </a:rPr>
              <a:t> et al., 2014</a:t>
            </a:r>
            <a:r>
              <a:rPr lang="en-US" sz="1800" dirty="0">
                <a:latin typeface="IntelOne Display Light" panose="020B0403020203020204" pitchFamily="34" charset="0"/>
              </a:rPr>
              <a:t> and </a:t>
            </a:r>
            <a:r>
              <a:rPr lang="en-US" sz="1800" dirty="0">
                <a:latin typeface="IntelOne Display Light" panose="020B0403020203020204" pitchFamily="34" charset="0"/>
                <a:hlinkClick r:id="rId3"/>
              </a:rPr>
              <a:t>Luong et al., 2015</a:t>
            </a:r>
            <a:r>
              <a:rPr lang="en-US" sz="1800" dirty="0">
                <a:latin typeface="IntelOne Display Light" panose="020B0403020203020204" pitchFamily="34" charset="0"/>
              </a:rPr>
              <a:t> - “Attention”</a:t>
            </a:r>
          </a:p>
          <a:p>
            <a:pPr marL="285750" indent="-285750"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</a:pPr>
            <a:endParaRPr lang="en-US" sz="1800" dirty="0">
              <a:latin typeface="IntelOne Display Light" panose="020B0403020203020204" pitchFamily="34" charset="0"/>
            </a:endParaRPr>
          </a:p>
          <a:p>
            <a:pPr marL="285750" indent="-285750"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sz="1800" dirty="0">
                <a:latin typeface="IntelOne Display Light" panose="020B0403020203020204" pitchFamily="34" charset="0"/>
              </a:rPr>
              <a:t>Attention allows the model to focus on the relevant parts of the input sequence as needed.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6C5DB14-ACEB-FD5C-99E6-BFD32362B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Transformers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00C6C38-FB9C-F7DA-1BF0-C43E26F5F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159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18B6EDCB-59E3-FB21-719D-818F0026AD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79" y="1286432"/>
            <a:ext cx="10515600" cy="2891790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9DADA7E-8438-E4D4-C2DC-6A861D206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938"/>
            <a:ext cx="10515600" cy="1325563"/>
          </a:xfrm>
        </p:spPr>
        <p:txBody>
          <a:bodyPr/>
          <a:lstStyle/>
          <a:p>
            <a:r>
              <a:rPr lang="en-US" sz="2800" i="1" dirty="0"/>
              <a:t>Attention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B04482-8D6A-7975-2178-D881F4DD6550}"/>
              </a:ext>
            </a:extLst>
          </p:cNvPr>
          <p:cNvSpPr txBox="1"/>
          <p:nvPr/>
        </p:nvSpPr>
        <p:spPr>
          <a:xfrm>
            <a:off x="838199" y="4588889"/>
            <a:ext cx="10181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The attention mechanism enables the decoder to focus on the word "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étudiant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" ("student" in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french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) before it generates the English translation.</a:t>
            </a:r>
            <a:endParaRPr lang="en-US" b="1" dirty="0">
              <a:solidFill>
                <a:srgbClr val="222222"/>
              </a:solidFill>
              <a:latin typeface="Helvetica" panose="020B0604020202020204" pitchFamily="34" charset="0"/>
            </a:endParaRPr>
          </a:p>
          <a:p>
            <a:pPr algn="just"/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93FEC89-0446-34CD-08EC-9E60A7465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Transformers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B617202-B3B7-45FE-589A-EEDDB078D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302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DADA7E-8438-E4D4-C2DC-6A861D206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938"/>
            <a:ext cx="10515600" cy="1325563"/>
          </a:xfrm>
        </p:spPr>
        <p:txBody>
          <a:bodyPr/>
          <a:lstStyle/>
          <a:p>
            <a:r>
              <a:rPr lang="en-US" sz="2800" i="1" dirty="0"/>
              <a:t>Attention: How it 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584029-71A9-441F-9F96-F7500242D1E9}"/>
              </a:ext>
            </a:extLst>
          </p:cNvPr>
          <p:cNvSpPr txBox="1"/>
          <p:nvPr/>
        </p:nvSpPr>
        <p:spPr>
          <a:xfrm>
            <a:off x="1071465" y="1354476"/>
            <a:ext cx="10282335" cy="92333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85750" indent="-285750" defTabSz="914400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>
                <a:latin typeface="IntelOne Display Light" panose="020B040302020302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/>
              <a:t>Instead of passing the last hidden state of the encoding stage, the encoder passes all the hidden states to the decoder</a:t>
            </a:r>
          </a:p>
          <a:p>
            <a:endParaRPr lang="en-US" dirty="0"/>
          </a:p>
        </p:txBody>
      </p:sp>
      <p:pic>
        <p:nvPicPr>
          <p:cNvPr id="9" name="seq2seq_7">
            <a:hlinkClick r:id="" action="ppaction://media"/>
            <a:extLst>
              <a:ext uri="{FF2B5EF4-FFF2-40B4-BE49-F238E27FC236}">
                <a16:creationId xmlns:a16="http://schemas.microsoft.com/office/drawing/2014/main" id="{F5742ACA-4560-CE7D-7BF4-3B29F2862D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9762" y="1980780"/>
            <a:ext cx="10912475" cy="4784725"/>
          </a:xfrm>
          <a:prstGeom prst="rect">
            <a:avLst/>
          </a:prstGeom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35D33D1D-5E28-2185-C135-C289F2AB8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Transformers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AC9C6B4-E2DD-DEF2-0E91-B683B6819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49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DADA7E-8438-E4D4-C2DC-6A861D206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938"/>
            <a:ext cx="10515600" cy="1325563"/>
          </a:xfrm>
        </p:spPr>
        <p:txBody>
          <a:bodyPr/>
          <a:lstStyle/>
          <a:p>
            <a:r>
              <a:rPr lang="en-US" sz="2800" i="1" dirty="0"/>
              <a:t>Attention: How it 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584029-71A9-441F-9F96-F7500242D1E9}"/>
              </a:ext>
            </a:extLst>
          </p:cNvPr>
          <p:cNvSpPr txBox="1"/>
          <p:nvPr/>
        </p:nvSpPr>
        <p:spPr>
          <a:xfrm>
            <a:off x="6676363" y="1474256"/>
            <a:ext cx="5287347" cy="5598456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defPPr>
              <a:defRPr lang="en-US"/>
            </a:defPPr>
            <a:lvl1pPr marL="342900" indent="-342900" defTabSz="914400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+mj-lt"/>
              <a:buAutoNum type="arabicPeriod"/>
              <a:defRPr>
                <a:latin typeface="IntelOne Display Light" panose="020B040302020302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buFont typeface="+mj-lt"/>
              <a:buAutoNum type="arabicPeriod" startAt="2"/>
            </a:pPr>
            <a:r>
              <a:rPr lang="en-US" dirty="0"/>
              <a:t>To focus on the parts of the input that are relevant to this decoding time step, the decoder does the following:</a:t>
            </a:r>
          </a:p>
          <a:p>
            <a:pPr>
              <a:buAutoNum type="arabicPeriod" startAt="2"/>
            </a:pPr>
            <a:endParaRPr lang="en-US" dirty="0"/>
          </a:p>
          <a:p>
            <a:pPr lvl="1">
              <a:buClr>
                <a:schemeClr val="bg1">
                  <a:lumMod val="8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latin typeface="IntelOne Display Light" panose="020B0403020203020204" pitchFamily="34" charset="0"/>
              </a:rPr>
              <a:t>Look at the set of encoder hidden states it received – each encoder hidden state is associated with a certain word in the input sentence</a:t>
            </a:r>
          </a:p>
          <a:p>
            <a:pPr lvl="1">
              <a:buClr>
                <a:schemeClr val="bg1">
                  <a:lumMod val="85000"/>
                </a:schemeClr>
              </a:buClr>
              <a:buFont typeface="Wingdings" panose="05000000000000000000" pitchFamily="2" charset="2"/>
              <a:buChar char="§"/>
            </a:pPr>
            <a:endParaRPr lang="en-US" sz="1800" dirty="0">
              <a:latin typeface="IntelOne Display Light" panose="020B0403020203020204" pitchFamily="34" charset="0"/>
            </a:endParaRPr>
          </a:p>
          <a:p>
            <a:pPr lvl="1">
              <a:buClr>
                <a:schemeClr val="bg1">
                  <a:lumMod val="8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latin typeface="IntelOne Display Light" panose="020B0403020203020204" pitchFamily="34" charset="0"/>
              </a:rPr>
              <a:t>Give each hidden state a score (let’s ignore how the scoring is done for now)</a:t>
            </a:r>
          </a:p>
          <a:p>
            <a:pPr lvl="1">
              <a:buClr>
                <a:schemeClr val="bg1">
                  <a:lumMod val="85000"/>
                </a:schemeClr>
              </a:buClr>
              <a:buFont typeface="Wingdings" panose="05000000000000000000" pitchFamily="2" charset="2"/>
              <a:buChar char="§"/>
            </a:pPr>
            <a:endParaRPr lang="en-US" sz="1800" dirty="0">
              <a:latin typeface="IntelOne Display Light" panose="020B0403020203020204" pitchFamily="34" charset="0"/>
            </a:endParaRPr>
          </a:p>
          <a:p>
            <a:pPr lvl="1">
              <a:buClr>
                <a:schemeClr val="bg1">
                  <a:lumMod val="8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latin typeface="IntelOne Display Light" panose="020B0403020203020204" pitchFamily="34" charset="0"/>
              </a:rPr>
              <a:t>Multiply each hidden state by its soft-maxed score, thus amplifying hidden states with high scores, and drowning out hidden states with low scores</a:t>
            </a:r>
          </a:p>
          <a:p>
            <a:pPr lvl="1"/>
            <a:endParaRPr lang="en-US" sz="1800" dirty="0">
              <a:latin typeface="IntelOne Display Light" panose="020B0403020203020204" pitchFamily="34" charset="0"/>
            </a:endParaRPr>
          </a:p>
          <a:p>
            <a:pPr>
              <a:buAutoNum type="arabicPeriod" startAt="2"/>
            </a:pPr>
            <a:endParaRPr lang="en-US" dirty="0"/>
          </a:p>
          <a:p>
            <a:pPr>
              <a:buAutoNum type="arabicPeriod" startAt="2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DFE643-FD9B-86F8-A0BE-0678FE198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99" y="1287780"/>
            <a:ext cx="6581321" cy="4441195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11C58EB-012D-0987-166C-27EBFD9F0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Transformers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C37C186-2EE6-EBF2-18D6-71974411B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01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DADA7E-8438-E4D4-C2DC-6A861D206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938"/>
            <a:ext cx="10515600" cy="1325563"/>
          </a:xfrm>
        </p:spPr>
        <p:txBody>
          <a:bodyPr/>
          <a:lstStyle/>
          <a:p>
            <a:r>
              <a:rPr lang="en-US" sz="2800" i="1" dirty="0"/>
              <a:t>Attention: How it works</a:t>
            </a:r>
          </a:p>
        </p:txBody>
      </p:sp>
      <p:pic>
        <p:nvPicPr>
          <p:cNvPr id="3" name="seq2seq_9">
            <a:hlinkClick r:id="" action="ppaction://media"/>
            <a:extLst>
              <a:ext uri="{FF2B5EF4-FFF2-40B4-BE49-F238E27FC236}">
                <a16:creationId xmlns:a16="http://schemas.microsoft.com/office/drawing/2014/main" id="{0133664A-763C-6317-24A0-5120F432CE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09800" y="1736725"/>
            <a:ext cx="7772400" cy="3382963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D69E88-7A94-9FA7-DF40-7622CE94B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Transformers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90D1D4-2CCA-E2DB-2AE6-BBEA8B7B0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711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80662-ECE7-E1DD-F9EF-735217FC3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687" y="1167558"/>
            <a:ext cx="10515600" cy="1286393"/>
          </a:xfrm>
        </p:spPr>
        <p:txBody>
          <a:bodyPr>
            <a:normAutofit fontScale="90000"/>
          </a:bodyPr>
          <a:lstStyle/>
          <a:p>
            <a:r>
              <a:rPr lang="en-US" dirty="0"/>
              <a:t>Transformers</a:t>
            </a:r>
            <a:br>
              <a:rPr lang="en-US" sz="4400" dirty="0">
                <a:ea typeface="Intel Clear Light" panose="020B0404020203020204" pitchFamily="34" charset="0"/>
                <a:cs typeface="+mj-cs"/>
              </a:rPr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6AE407-5A50-E4A9-573F-8EC6DE3658D0}"/>
              </a:ext>
            </a:extLst>
          </p:cNvPr>
          <p:cNvSpPr txBox="1"/>
          <p:nvPr/>
        </p:nvSpPr>
        <p:spPr>
          <a:xfrm>
            <a:off x="2851827" y="4404049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a typeface="Intel Clear Light" panose="020B0404020203020204" pitchFamily="34" charset="0"/>
                <a:cs typeface="+mj-cs"/>
              </a:rPr>
              <a:t>Slides based on “The Illustrated Transformer”  by Jay </a:t>
            </a:r>
            <a:r>
              <a:rPr lang="en-US" sz="1800" dirty="0" err="1">
                <a:ea typeface="Intel Clear Light" panose="020B0404020203020204" pitchFamily="34" charset="0"/>
                <a:cs typeface="+mj-cs"/>
              </a:rPr>
              <a:t>Allamar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81DD292-8F5E-52AA-4AA9-B01D6E04D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2000" cy="365125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dirty="0"/>
              <a:t>Transformers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77C8A07-319C-6221-6703-2F908EC4F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2</a:t>
            </a:fld>
            <a:endParaRPr lang="en-US" dirty="0"/>
          </a:p>
        </p:txBody>
      </p:sp>
      <p:pic>
        <p:nvPicPr>
          <p:cNvPr id="3" name="Picture 2" descr="A picture containing different, automaton&#10;&#10;Description automatically generated">
            <a:extLst>
              <a:ext uri="{FF2B5EF4-FFF2-40B4-BE49-F238E27FC236}">
                <a16:creationId xmlns:a16="http://schemas.microsoft.com/office/drawing/2014/main" id="{39D88417-5B49-F18D-435B-C5611C7C3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086" y="2266357"/>
            <a:ext cx="1125892" cy="166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5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DADA7E-8438-E4D4-C2DC-6A861D206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939"/>
            <a:ext cx="10515600" cy="527502"/>
          </a:xfrm>
        </p:spPr>
        <p:txBody>
          <a:bodyPr/>
          <a:lstStyle/>
          <a:p>
            <a:r>
              <a:rPr lang="en-US" sz="2800" i="1" dirty="0"/>
              <a:t>Attention: How it works</a:t>
            </a:r>
          </a:p>
        </p:txBody>
      </p:sp>
      <p:pic>
        <p:nvPicPr>
          <p:cNvPr id="5" name="Picture 4" descr="A black and white image of a black square with white squares&#10;&#10;Description automatically generated">
            <a:extLst>
              <a:ext uri="{FF2B5EF4-FFF2-40B4-BE49-F238E27FC236}">
                <a16:creationId xmlns:a16="http://schemas.microsoft.com/office/drawing/2014/main" id="{A0D9CBA2-662C-F254-A813-BF64F3C56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563" y="972486"/>
            <a:ext cx="6774025" cy="5285256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39E3CB-B5A9-AF4E-94B7-3ADFC537C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Transformers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9E493E-9D1F-5D61-E04F-1307F240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211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A35B2-4F20-0C83-AA1A-CC21D5B07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4126"/>
          </a:xfrm>
        </p:spPr>
        <p:txBody>
          <a:bodyPr>
            <a:normAutofit/>
          </a:bodyPr>
          <a:lstStyle/>
          <a:p>
            <a:pPr>
              <a:spcBef>
                <a:spcPts val="1000"/>
              </a:spcBef>
              <a:buClr>
                <a:schemeClr val="accent3"/>
              </a:buClr>
              <a:buSzPct val="120000"/>
            </a:pPr>
            <a:r>
              <a:rPr lang="en-US" sz="2800" i="1" dirty="0">
                <a:ea typeface="+mn-ea"/>
                <a:cs typeface="+mn-cs"/>
              </a:rPr>
              <a:t>Self Attention: Why?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4C152B5-F8E4-F0C2-B86E-7376773DF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2277" y="1342897"/>
            <a:ext cx="10515600" cy="1281889"/>
          </a:xfrm>
          <a:noFill/>
        </p:spPr>
        <p:txBody>
          <a:bodyPr vert="horz" wrap="square" lIns="91440" tIns="45720" rIns="91440" bIns="45720" rtlCol="0">
            <a:spAutoFit/>
          </a:bodyPr>
          <a:lstStyle/>
          <a:p>
            <a:pPr marL="285750" indent="-285750"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sz="1800" dirty="0">
                <a:latin typeface="IntelOne Display Light" panose="020B0403020203020204" pitchFamily="34" charset="0"/>
              </a:rPr>
              <a:t>Seq 2 Seq : Complex</a:t>
            </a:r>
          </a:p>
          <a:p>
            <a:pPr lvl="1"/>
            <a:r>
              <a:rPr lang="en-US" sz="1800" dirty="0">
                <a:latin typeface="IntelOne Display Light" panose="020B0403020203020204" pitchFamily="34" charset="0"/>
              </a:rPr>
              <a:t>One token at a time</a:t>
            </a:r>
          </a:p>
          <a:p>
            <a:pPr lvl="1"/>
            <a:r>
              <a:rPr lang="en-US" sz="1800" dirty="0">
                <a:latin typeface="IntelOne Display Light" panose="020B0403020203020204" pitchFamily="34" charset="0"/>
              </a:rPr>
              <a:t>Each unit is a bottle neck to the flow of information </a:t>
            </a:r>
          </a:p>
          <a:p>
            <a:pPr lvl="1"/>
            <a:r>
              <a:rPr lang="en-US" sz="1800" dirty="0">
                <a:latin typeface="IntelOne Display Light" panose="020B0403020203020204" pitchFamily="34" charset="0"/>
              </a:rPr>
              <a:t>To compute the final unit output, we first have to compute all the previous unit’s output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CEAD08-DAD8-EEF2-9F49-AEDD610D1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567" y="4674740"/>
            <a:ext cx="2727465" cy="112400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3040053-83F1-98D1-F73A-6C63B4EAC721}"/>
              </a:ext>
            </a:extLst>
          </p:cNvPr>
          <p:cNvSpPr/>
          <p:nvPr/>
        </p:nvSpPr>
        <p:spPr>
          <a:xfrm>
            <a:off x="6935755" y="5005977"/>
            <a:ext cx="2939143" cy="354563"/>
          </a:xfrm>
          <a:prstGeom prst="rect">
            <a:avLst/>
          </a:prstGeom>
          <a:solidFill>
            <a:srgbClr val="F0F0E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C9382C5-9C60-B6FB-D845-B406594E44D1}"/>
              </a:ext>
            </a:extLst>
          </p:cNvPr>
          <p:cNvSpPr/>
          <p:nvPr/>
        </p:nvSpPr>
        <p:spPr>
          <a:xfrm>
            <a:off x="7440521" y="5078188"/>
            <a:ext cx="163103" cy="200706"/>
          </a:xfrm>
          <a:prstGeom prst="ellipse">
            <a:avLst/>
          </a:prstGeom>
          <a:solidFill>
            <a:srgbClr val="ED7A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A31E03E-C371-3824-E7BC-72F9277ED08D}"/>
              </a:ext>
            </a:extLst>
          </p:cNvPr>
          <p:cNvSpPr/>
          <p:nvPr/>
        </p:nvSpPr>
        <p:spPr>
          <a:xfrm>
            <a:off x="7813814" y="5073159"/>
            <a:ext cx="163103" cy="200706"/>
          </a:xfrm>
          <a:prstGeom prst="ellipse">
            <a:avLst/>
          </a:prstGeom>
          <a:solidFill>
            <a:srgbClr val="ED7A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471E320-278D-0007-A793-F8834B8F5C79}"/>
              </a:ext>
            </a:extLst>
          </p:cNvPr>
          <p:cNvSpPr/>
          <p:nvPr/>
        </p:nvSpPr>
        <p:spPr>
          <a:xfrm>
            <a:off x="8168446" y="5073159"/>
            <a:ext cx="163103" cy="200706"/>
          </a:xfrm>
          <a:prstGeom prst="ellipse">
            <a:avLst/>
          </a:prstGeom>
          <a:solidFill>
            <a:srgbClr val="ED7A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93E9BEE-F874-12AA-35A2-5199C141D8AB}"/>
              </a:ext>
            </a:extLst>
          </p:cNvPr>
          <p:cNvSpPr/>
          <p:nvPr/>
        </p:nvSpPr>
        <p:spPr>
          <a:xfrm>
            <a:off x="8508694" y="5073159"/>
            <a:ext cx="163103" cy="200706"/>
          </a:xfrm>
          <a:prstGeom prst="ellipse">
            <a:avLst/>
          </a:prstGeom>
          <a:solidFill>
            <a:srgbClr val="ED7A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42D9480-1A08-5C10-CC3E-8B3FF9DBC0D0}"/>
              </a:ext>
            </a:extLst>
          </p:cNvPr>
          <p:cNvSpPr/>
          <p:nvPr/>
        </p:nvSpPr>
        <p:spPr>
          <a:xfrm>
            <a:off x="8858227" y="5073159"/>
            <a:ext cx="163103" cy="200706"/>
          </a:xfrm>
          <a:prstGeom prst="ellipse">
            <a:avLst/>
          </a:prstGeom>
          <a:solidFill>
            <a:srgbClr val="ED7A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B07D957-B8FF-A543-FCA5-66734797031A}"/>
              </a:ext>
            </a:extLst>
          </p:cNvPr>
          <p:cNvSpPr/>
          <p:nvPr/>
        </p:nvSpPr>
        <p:spPr>
          <a:xfrm>
            <a:off x="9251987" y="5073159"/>
            <a:ext cx="163103" cy="200706"/>
          </a:xfrm>
          <a:prstGeom prst="ellipse">
            <a:avLst/>
          </a:prstGeom>
          <a:solidFill>
            <a:srgbClr val="ED7A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474207C-6B31-65CC-9E09-02D50DCD8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755" y="5427723"/>
            <a:ext cx="2939144" cy="371026"/>
          </a:xfrm>
          <a:prstGeom prst="rect">
            <a:avLst/>
          </a:prstGeom>
        </p:spPr>
      </p:pic>
      <p:sp>
        <p:nvSpPr>
          <p:cNvPr id="19" name="Right Brace 18">
            <a:extLst>
              <a:ext uri="{FF2B5EF4-FFF2-40B4-BE49-F238E27FC236}">
                <a16:creationId xmlns:a16="http://schemas.microsoft.com/office/drawing/2014/main" id="{AD1AE564-AE17-0463-0EE5-5CA03C56011A}"/>
              </a:ext>
            </a:extLst>
          </p:cNvPr>
          <p:cNvSpPr/>
          <p:nvPr/>
        </p:nvSpPr>
        <p:spPr>
          <a:xfrm rot="16200000">
            <a:off x="8262243" y="3372796"/>
            <a:ext cx="359125" cy="2727466"/>
          </a:xfrm>
          <a:prstGeom prst="rightBrac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900B7C-D23A-46FA-49A7-74F939E3CAC9}"/>
              </a:ext>
            </a:extLst>
          </p:cNvPr>
          <p:cNvSpPr txBox="1"/>
          <p:nvPr/>
        </p:nvSpPr>
        <p:spPr>
          <a:xfrm>
            <a:off x="3261360" y="4196080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Sequential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F58D60-262C-CAD8-C560-241C9804BD38}"/>
              </a:ext>
            </a:extLst>
          </p:cNvPr>
          <p:cNvSpPr txBox="1"/>
          <p:nvPr/>
        </p:nvSpPr>
        <p:spPr>
          <a:xfrm>
            <a:off x="8012738" y="4142692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Parallel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2737B8EC-5678-8911-DD51-5CC35CE7C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Transformers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DBF56FEC-3FFB-3D4B-CD7D-B187EBE9C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A92AD3-B47F-DF6D-ABF7-6E56D19D68BE}"/>
              </a:ext>
            </a:extLst>
          </p:cNvPr>
          <p:cNvSpPr txBox="1"/>
          <p:nvPr/>
        </p:nvSpPr>
        <p:spPr>
          <a:xfrm>
            <a:off x="2307816" y="2974265"/>
            <a:ext cx="79645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sz="1800" dirty="0">
                <a:latin typeface="IntelOne Display Light" panose="020B0403020203020204" pitchFamily="34" charset="0"/>
              </a:rPr>
              <a:t>	    Self Attention [Vaswani et al 2017, Attention is all you need]</a:t>
            </a:r>
          </a:p>
          <a:p>
            <a:pPr marL="285750" indent="-285750"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sz="1800" dirty="0">
                <a:latin typeface="IntelOne Display Light" panose="020B0403020203020204" pitchFamily="34" charset="0"/>
              </a:rPr>
              <a:t>	    Attention + CNN</a:t>
            </a:r>
          </a:p>
        </p:txBody>
      </p:sp>
    </p:spTree>
    <p:extLst>
      <p:ext uri="{BB962C8B-B14F-4D97-AF65-F5344CB8AC3E}">
        <p14:creationId xmlns:p14="http://schemas.microsoft.com/office/powerpoint/2010/main" val="385402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 animBg="1"/>
      <p:bldP spid="14" grpId="0" animBg="1"/>
      <p:bldP spid="16" grpId="0" animBg="1"/>
      <p:bldP spid="19" grpId="0" animBg="1"/>
      <p:bldP spid="20" grpId="0"/>
      <p:bldP spid="21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C34B0E3-E31E-A9C6-417F-5BB35C43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1" y="130249"/>
            <a:ext cx="10515600" cy="924001"/>
          </a:xfrm>
        </p:spPr>
        <p:txBody>
          <a:bodyPr>
            <a:normAutofit/>
          </a:bodyPr>
          <a:lstStyle/>
          <a:p>
            <a:pPr algn="l" rtl="0"/>
            <a:r>
              <a:rPr lang="en-US" sz="2800" i="1" dirty="0"/>
              <a:t>What is self-attention?</a:t>
            </a:r>
            <a:endParaRPr lang="LID4096" sz="2800" i="1" dirty="0"/>
          </a:p>
        </p:txBody>
      </p:sp>
      <p:sp>
        <p:nvSpPr>
          <p:cNvPr id="14" name="מציין מיקום תוכן 2">
            <a:extLst>
              <a:ext uri="{FF2B5EF4-FFF2-40B4-BE49-F238E27FC236}">
                <a16:creationId xmlns:a16="http://schemas.microsoft.com/office/drawing/2014/main" id="{D2181EC0-1564-C0D7-286B-488C08FB9722}"/>
              </a:ext>
            </a:extLst>
          </p:cNvPr>
          <p:cNvSpPr txBox="1">
            <a:spLocks/>
          </p:cNvSpPr>
          <p:nvPr/>
        </p:nvSpPr>
        <p:spPr>
          <a:xfrm>
            <a:off x="430305" y="1054250"/>
            <a:ext cx="11274014" cy="803125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1800" dirty="0"/>
              <a:t>Take the following sentence – </a:t>
            </a:r>
            <a:r>
              <a:rPr lang="en-US" sz="1800" b="1" dirty="0"/>
              <a:t>“The animal didn’t cross the street because it was too tired”</a:t>
            </a:r>
          </a:p>
          <a:p>
            <a:pPr algn="l" rtl="0"/>
            <a:r>
              <a:rPr lang="en-US" sz="1800" dirty="0"/>
              <a:t>What does “it” refer to? How should the transformer know this?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54CFD03-04A3-4BF0-1B21-24061B3BE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352" y="1893856"/>
            <a:ext cx="4117295" cy="389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2B56B4-FD59-4F8E-A4FC-6816E333E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183917-2929-7F32-B407-743EE9996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06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כותרת 1">
            <a:extLst>
              <a:ext uri="{FF2B5EF4-FFF2-40B4-BE49-F238E27FC236}">
                <a16:creationId xmlns:a16="http://schemas.microsoft.com/office/drawing/2014/main" id="{F32A37D7-018B-68B4-9CFE-C3EB75854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06" y="132361"/>
            <a:ext cx="10515600" cy="560273"/>
          </a:xfrm>
        </p:spPr>
        <p:txBody>
          <a:bodyPr>
            <a:normAutofit/>
          </a:bodyPr>
          <a:lstStyle/>
          <a:p>
            <a:pPr algn="l" rtl="0"/>
            <a:r>
              <a:rPr lang="en-US" sz="2800" i="1" dirty="0">
                <a:latin typeface="+mj-lt"/>
              </a:rPr>
              <a:t>Let’s dive into self-attention</a:t>
            </a:r>
            <a:endParaRPr lang="LID4096" sz="2800" i="1" dirty="0">
              <a:latin typeface="+mj-lt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A93C389-F0DC-EDC0-1CCF-9E0E67DC8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Transformers -  Slide from Coursera,  Andrew NG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D8714A4-8ECF-C485-1CA4-4F2E87B34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6E458B-99EF-E279-C523-67CA2F541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438" y="4953253"/>
            <a:ext cx="7036162" cy="63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1D8248-3FDE-384F-12E7-F05B72A1F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768" y="3515297"/>
            <a:ext cx="463574" cy="381020"/>
          </a:xfrm>
          <a:prstGeom prst="rect">
            <a:avLst/>
          </a:prstGeom>
        </p:spPr>
      </p:pic>
      <p:sp>
        <p:nvSpPr>
          <p:cNvPr id="6" name="כותרת 1">
            <a:extLst>
              <a:ext uri="{FF2B5EF4-FFF2-40B4-BE49-F238E27FC236}">
                <a16:creationId xmlns:a16="http://schemas.microsoft.com/office/drawing/2014/main" id="{648067CC-C770-078A-A97A-56D58E77F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06" y="132361"/>
            <a:ext cx="10515600" cy="560273"/>
          </a:xfrm>
        </p:spPr>
        <p:txBody>
          <a:bodyPr>
            <a:normAutofit/>
          </a:bodyPr>
          <a:lstStyle/>
          <a:p>
            <a:pPr algn="l" rtl="0"/>
            <a:r>
              <a:rPr lang="en-US" sz="2800" i="1" dirty="0">
                <a:latin typeface="+mj-lt"/>
              </a:rPr>
              <a:t>Let’s dive into self-attention</a:t>
            </a:r>
            <a:endParaRPr lang="LID4096" sz="2800" i="1" dirty="0">
              <a:latin typeface="+mj-lt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C37A49-B6E3-3FA7-5D4A-86FB91C18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Transformers - Slide from Coursera,  Andrew 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2A6347F-F776-FFD4-4CDA-47E6410F4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24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CFB3E2-F11D-F99E-D371-C23436876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594" y="4953253"/>
            <a:ext cx="7010760" cy="6477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336C91-5B49-1594-63E3-F4243F6DE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594" y="943749"/>
            <a:ext cx="6863336" cy="31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84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1D8248-3FDE-384F-12E7-F05B72A1F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768" y="3515297"/>
            <a:ext cx="463574" cy="381020"/>
          </a:xfrm>
          <a:prstGeom prst="rect">
            <a:avLst/>
          </a:prstGeom>
        </p:spPr>
      </p:pic>
      <p:sp>
        <p:nvSpPr>
          <p:cNvPr id="6" name="כותרת 1">
            <a:extLst>
              <a:ext uri="{FF2B5EF4-FFF2-40B4-BE49-F238E27FC236}">
                <a16:creationId xmlns:a16="http://schemas.microsoft.com/office/drawing/2014/main" id="{648067CC-C770-078A-A97A-56D58E77F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06" y="132361"/>
            <a:ext cx="10515600" cy="560273"/>
          </a:xfrm>
        </p:spPr>
        <p:txBody>
          <a:bodyPr>
            <a:normAutofit/>
          </a:bodyPr>
          <a:lstStyle/>
          <a:p>
            <a:pPr algn="l" rtl="0"/>
            <a:r>
              <a:rPr lang="en-US" sz="2800" i="1" dirty="0">
                <a:latin typeface="+mj-lt"/>
              </a:rPr>
              <a:t>Let’s dive into self-attention</a:t>
            </a:r>
            <a:endParaRPr lang="LID4096" sz="2800" i="1" dirty="0">
              <a:latin typeface="+mj-lt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C37A49-B6E3-3FA7-5D4A-86FB91C18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Transformers - Slide from Coursera,  Andrew 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2A6347F-F776-FFD4-4CDA-47E6410F4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25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CFB3E2-F11D-F99E-D371-C23436876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594" y="4953253"/>
            <a:ext cx="7010760" cy="6477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35683E-2E9B-6310-56AA-8935EEE9308B}"/>
              </a:ext>
            </a:extLst>
          </p:cNvPr>
          <p:cNvSpPr txBox="1"/>
          <p:nvPr/>
        </p:nvSpPr>
        <p:spPr>
          <a:xfrm>
            <a:off x="6626157" y="992221"/>
            <a:ext cx="198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Query, Key, Value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97B8AA-8267-9825-89C4-04C6DB73059C}"/>
                  </a:ext>
                </a:extLst>
              </p:cNvPr>
              <p:cNvSpPr txBox="1"/>
              <p:nvPr/>
            </p:nvSpPr>
            <p:spPr>
              <a:xfrm>
                <a:off x="6626157" y="1354303"/>
                <a:ext cx="6874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baseline="30000" dirty="0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97B8AA-8267-9825-89C4-04C6DB730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157" y="1354303"/>
                <a:ext cx="6874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E01D3A-66AF-277C-FE7F-DD9CEA1138EB}"/>
                  </a:ext>
                </a:extLst>
              </p:cNvPr>
              <p:cNvSpPr txBox="1"/>
              <p:nvPr/>
            </p:nvSpPr>
            <p:spPr>
              <a:xfrm>
                <a:off x="7213702" y="1374711"/>
                <a:ext cx="6874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baseline="30000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aseline="30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E01D3A-66AF-277C-FE7F-DD9CEA113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3702" y="1374711"/>
                <a:ext cx="6874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C2AA36-E4C6-54F4-4B2E-4F33967D834A}"/>
                  </a:ext>
                </a:extLst>
              </p:cNvPr>
              <p:cNvSpPr txBox="1"/>
              <p:nvPr/>
            </p:nvSpPr>
            <p:spPr>
              <a:xfrm>
                <a:off x="7791565" y="1361553"/>
                <a:ext cx="6874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baseline="30000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baseline="30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C2AA36-E4C6-54F4-4B2E-4F33967D8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565" y="1361553"/>
                <a:ext cx="68742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303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3FE528-2693-3C07-2FBE-5792F117F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57" y="1921459"/>
            <a:ext cx="9765474" cy="4343592"/>
          </a:xfrm>
          <a:prstGeom prst="rect">
            <a:avLst/>
          </a:prstGeom>
        </p:spPr>
      </p:pic>
      <p:sp>
        <p:nvSpPr>
          <p:cNvPr id="8" name="כותרת 1">
            <a:extLst>
              <a:ext uri="{FF2B5EF4-FFF2-40B4-BE49-F238E27FC236}">
                <a16:creationId xmlns:a16="http://schemas.microsoft.com/office/drawing/2014/main" id="{B1DE57BC-9295-7033-73A5-4D8F6A48C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06" y="132361"/>
            <a:ext cx="10515600" cy="560273"/>
          </a:xfrm>
        </p:spPr>
        <p:txBody>
          <a:bodyPr>
            <a:normAutofit/>
          </a:bodyPr>
          <a:lstStyle/>
          <a:p>
            <a:pPr algn="l" rtl="0"/>
            <a:r>
              <a:rPr lang="en-US" sz="2800" i="1" dirty="0">
                <a:latin typeface="+mj-lt"/>
              </a:rPr>
              <a:t>Let’s dive into self-attention</a:t>
            </a:r>
            <a:endParaRPr lang="LID4096" sz="2800" i="1" dirty="0">
              <a:latin typeface="+mj-lt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C6C7953-9473-A6FA-D991-F28398EDF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Transformers - Slide from Coursera,  Andrew 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1BDF8D1-75F3-B33C-9EE9-947093980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2DCED84-9FEF-B5BB-6DCE-225A2F42C411}"/>
                  </a:ext>
                </a:extLst>
              </p:cNvPr>
              <p:cNvSpPr txBox="1"/>
              <p:nvPr/>
            </p:nvSpPr>
            <p:spPr>
              <a:xfrm>
                <a:off x="7992767" y="5122260"/>
                <a:ext cx="17125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𝑊𝑄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2DCED84-9FEF-B5BB-6DCE-225A2F42C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767" y="5122260"/>
                <a:ext cx="1712584" cy="276999"/>
              </a:xfrm>
              <a:prstGeom prst="rect">
                <a:avLst/>
              </a:prstGeom>
              <a:blipFill>
                <a:blip r:embed="rId3"/>
                <a:stretch>
                  <a:fillRect l="-1423" t="-4348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1AC2D00-0CB0-421F-3446-B5C3B83FD1A3}"/>
                  </a:ext>
                </a:extLst>
              </p:cNvPr>
              <p:cNvSpPr txBox="1"/>
              <p:nvPr/>
            </p:nvSpPr>
            <p:spPr>
              <a:xfrm>
                <a:off x="7992767" y="5399259"/>
                <a:ext cx="16478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𝑊𝑘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1AC2D00-0CB0-421F-3446-B5C3B83FD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767" y="5399259"/>
                <a:ext cx="1647887" cy="276999"/>
              </a:xfrm>
              <a:prstGeom prst="rect">
                <a:avLst/>
              </a:prstGeom>
              <a:blipFill>
                <a:blip r:embed="rId4"/>
                <a:stretch>
                  <a:fillRect l="-2963" t="-4444" r="-1111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814861-849F-A6DF-D3DA-A7ECBB4537AD}"/>
                  </a:ext>
                </a:extLst>
              </p:cNvPr>
              <p:cNvSpPr txBox="1"/>
              <p:nvPr/>
            </p:nvSpPr>
            <p:spPr>
              <a:xfrm>
                <a:off x="7992767" y="5676258"/>
                <a:ext cx="16469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𝑊𝑣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814861-849F-A6DF-D3DA-A7ECBB453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767" y="5676258"/>
                <a:ext cx="1646926" cy="276999"/>
              </a:xfrm>
              <a:prstGeom prst="rect">
                <a:avLst/>
              </a:prstGeom>
              <a:blipFill>
                <a:blip r:embed="rId5"/>
                <a:stretch>
                  <a:fillRect l="-1481" t="-4348" r="-111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1C1D958-F39F-6283-8B39-523841E90373}"/>
              </a:ext>
            </a:extLst>
          </p:cNvPr>
          <p:cNvSpPr txBox="1"/>
          <p:nvPr/>
        </p:nvSpPr>
        <p:spPr>
          <a:xfrm>
            <a:off x="6626157" y="992221"/>
            <a:ext cx="198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Query, Key, Value </a:t>
            </a:r>
          </a:p>
        </p:txBody>
      </p:sp>
    </p:spTree>
    <p:extLst>
      <p:ext uri="{BB962C8B-B14F-4D97-AF65-F5344CB8AC3E}">
        <p14:creationId xmlns:p14="http://schemas.microsoft.com/office/powerpoint/2010/main" val="1026309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0D8578-C6C1-E12F-E01C-F7C81CE16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22" y="2099136"/>
            <a:ext cx="9175275" cy="4016088"/>
          </a:xfrm>
          <a:prstGeom prst="rect">
            <a:avLst/>
          </a:prstGeom>
        </p:spPr>
      </p:pic>
      <p:sp>
        <p:nvSpPr>
          <p:cNvPr id="8" name="כותרת 1">
            <a:extLst>
              <a:ext uri="{FF2B5EF4-FFF2-40B4-BE49-F238E27FC236}">
                <a16:creationId xmlns:a16="http://schemas.microsoft.com/office/drawing/2014/main" id="{B644EE52-CE1D-B2EB-E760-4BD52C5C6931}"/>
              </a:ext>
            </a:extLst>
          </p:cNvPr>
          <p:cNvSpPr txBox="1">
            <a:spLocks/>
          </p:cNvSpPr>
          <p:nvPr/>
        </p:nvSpPr>
        <p:spPr>
          <a:xfrm>
            <a:off x="629106" y="132361"/>
            <a:ext cx="10515600" cy="560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dirty="0"/>
              <a:t>Let’s dive into self-attention</a:t>
            </a:r>
            <a:endParaRPr lang="LID4096" sz="2800" i="1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8085C0D-C220-8975-1F80-22E7D9B23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Transformers- Slide from Coursera,  Andrew 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09E0AA7-1BB0-B102-5FB4-AB168ABD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B13094-7A3A-4CF2-F80E-D3AF1C297C6D}"/>
                  </a:ext>
                </a:extLst>
              </p:cNvPr>
              <p:cNvSpPr txBox="1"/>
              <p:nvPr/>
            </p:nvSpPr>
            <p:spPr>
              <a:xfrm>
                <a:off x="7992767" y="5122260"/>
                <a:ext cx="17125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&lt;3&gt;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𝑊𝑄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B13094-7A3A-4CF2-F80E-D3AF1C297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767" y="5122260"/>
                <a:ext cx="1712584" cy="276999"/>
              </a:xfrm>
              <a:prstGeom prst="rect">
                <a:avLst/>
              </a:prstGeom>
              <a:blipFill>
                <a:blip r:embed="rId3"/>
                <a:stretch>
                  <a:fillRect l="-1423" t="-4348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E850EC-172B-31D5-4449-E33D9591F289}"/>
                  </a:ext>
                </a:extLst>
              </p:cNvPr>
              <p:cNvSpPr txBox="1"/>
              <p:nvPr/>
            </p:nvSpPr>
            <p:spPr>
              <a:xfrm>
                <a:off x="7992767" y="5399259"/>
                <a:ext cx="16478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&lt;3&gt;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𝑊𝑘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E850EC-172B-31D5-4449-E33D9591F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767" y="5399259"/>
                <a:ext cx="1647887" cy="276999"/>
              </a:xfrm>
              <a:prstGeom prst="rect">
                <a:avLst/>
              </a:prstGeom>
              <a:blipFill>
                <a:blip r:embed="rId4"/>
                <a:stretch>
                  <a:fillRect l="-2963" t="-4444" r="-1111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CA637E4-F0B7-97A1-16A5-E8674376F71E}"/>
                  </a:ext>
                </a:extLst>
              </p:cNvPr>
              <p:cNvSpPr txBox="1"/>
              <p:nvPr/>
            </p:nvSpPr>
            <p:spPr>
              <a:xfrm>
                <a:off x="7992767" y="5676258"/>
                <a:ext cx="16469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&lt;3&gt;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𝑊𝑣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CA637E4-F0B7-97A1-16A5-E8674376F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767" y="5676258"/>
                <a:ext cx="1646926" cy="276999"/>
              </a:xfrm>
              <a:prstGeom prst="rect">
                <a:avLst/>
              </a:prstGeom>
              <a:blipFill>
                <a:blip r:embed="rId5"/>
                <a:stretch>
                  <a:fillRect l="-1481" t="-4348" r="-111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92094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E7109A-2D2D-29A1-C7A9-0A1BD0834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06" y="2039646"/>
            <a:ext cx="9723963" cy="4115157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0FC154-4AA2-5B35-4FEA-D5D2A1C03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Transformers - Slide from Coursera,  Andrew 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A91683-599F-F3BF-364A-0BB87B828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28</a:t>
            </a:fld>
            <a:endParaRPr lang="en-US"/>
          </a:p>
        </p:txBody>
      </p:sp>
      <p:sp>
        <p:nvSpPr>
          <p:cNvPr id="8" name="כותרת 1">
            <a:extLst>
              <a:ext uri="{FF2B5EF4-FFF2-40B4-BE49-F238E27FC236}">
                <a16:creationId xmlns:a16="http://schemas.microsoft.com/office/drawing/2014/main" id="{BDE9D5B1-41A8-4F6B-50FE-6E10BE2A5909}"/>
              </a:ext>
            </a:extLst>
          </p:cNvPr>
          <p:cNvSpPr txBox="1">
            <a:spLocks/>
          </p:cNvSpPr>
          <p:nvPr/>
        </p:nvSpPr>
        <p:spPr>
          <a:xfrm>
            <a:off x="629106" y="132361"/>
            <a:ext cx="10515600" cy="560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dirty="0"/>
              <a:t>Let’s dive into self-attention</a:t>
            </a:r>
            <a:endParaRPr lang="LID4096" sz="280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469F5D-80C4-05C3-F6D0-240A2768B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998" y="1230927"/>
            <a:ext cx="3778444" cy="7493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967205-0C8B-56EE-F81A-8FA73CC31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2226" y="5160848"/>
            <a:ext cx="1761897" cy="86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063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0FC154-4AA2-5B35-4FEA-D5D2A1C03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Transformers - Slide from Intro. to LLMs, Prof Mitesh Khapra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A91683-599F-F3BF-364A-0BB87B828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29</a:t>
            </a:fld>
            <a:endParaRPr lang="en-US"/>
          </a:p>
        </p:txBody>
      </p:sp>
      <p:sp>
        <p:nvSpPr>
          <p:cNvPr id="8" name="כותרת 1">
            <a:extLst>
              <a:ext uri="{FF2B5EF4-FFF2-40B4-BE49-F238E27FC236}">
                <a16:creationId xmlns:a16="http://schemas.microsoft.com/office/drawing/2014/main" id="{BDE9D5B1-41A8-4F6B-50FE-6E10BE2A5909}"/>
              </a:ext>
            </a:extLst>
          </p:cNvPr>
          <p:cNvSpPr txBox="1">
            <a:spLocks/>
          </p:cNvSpPr>
          <p:nvPr/>
        </p:nvSpPr>
        <p:spPr>
          <a:xfrm>
            <a:off x="629106" y="132361"/>
            <a:ext cx="10515600" cy="560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dirty="0"/>
              <a:t>Let’s dive into self-attention</a:t>
            </a:r>
            <a:endParaRPr lang="LID4096" sz="28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4D550A-0544-D2A6-9AB8-EC212AFA3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498" y="754223"/>
            <a:ext cx="10197171" cy="531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69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52F62-DD61-FE9A-EA4C-61D55004C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77462-6A8D-D552-BE39-6D578DA6F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28477"/>
          </a:xfrm>
        </p:spPr>
        <p:txBody>
          <a:bodyPr/>
          <a:lstStyle/>
          <a:p>
            <a:r>
              <a:rPr lang="en-US" dirty="0"/>
              <a:t>Encoder-Decoder</a:t>
            </a:r>
          </a:p>
          <a:p>
            <a:r>
              <a:rPr lang="en-US" dirty="0"/>
              <a:t>Attention</a:t>
            </a:r>
          </a:p>
          <a:p>
            <a:r>
              <a:rPr lang="en-US" dirty="0"/>
              <a:t>Self Attention</a:t>
            </a:r>
          </a:p>
          <a:p>
            <a:r>
              <a:rPr lang="en-US" dirty="0"/>
              <a:t>Multi-head Attention</a:t>
            </a:r>
          </a:p>
          <a:p>
            <a:r>
              <a:rPr lang="en-US" dirty="0"/>
              <a:t>Transformer Architectures 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48715-6C5B-C685-25CC-AB88B514C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Transformers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7560B-1B22-AEC4-A267-CBB9C02F3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71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0FC154-4AA2-5B35-4FEA-D5D2A1C03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Transformers - Slide from Intro. to LLMs, Prof Mitesh Khapra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A91683-599F-F3BF-364A-0BB87B828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30</a:t>
            </a:fld>
            <a:endParaRPr lang="en-US"/>
          </a:p>
        </p:txBody>
      </p:sp>
      <p:sp>
        <p:nvSpPr>
          <p:cNvPr id="8" name="כותרת 1">
            <a:extLst>
              <a:ext uri="{FF2B5EF4-FFF2-40B4-BE49-F238E27FC236}">
                <a16:creationId xmlns:a16="http://schemas.microsoft.com/office/drawing/2014/main" id="{BDE9D5B1-41A8-4F6B-50FE-6E10BE2A5909}"/>
              </a:ext>
            </a:extLst>
          </p:cNvPr>
          <p:cNvSpPr txBox="1">
            <a:spLocks/>
          </p:cNvSpPr>
          <p:nvPr/>
        </p:nvSpPr>
        <p:spPr>
          <a:xfrm>
            <a:off x="629106" y="132361"/>
            <a:ext cx="10515600" cy="560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dirty="0"/>
              <a:t>Let’s dive into self-attention</a:t>
            </a:r>
            <a:endParaRPr lang="LID4096" sz="2800" i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8DFC15-CD48-1A76-C84A-7B6BCF945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10" y="800886"/>
            <a:ext cx="11323079" cy="544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078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C34B0E3-E31E-A9C6-417F-5BB35C43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27" y="172591"/>
            <a:ext cx="11274013" cy="688489"/>
          </a:xfrm>
        </p:spPr>
        <p:txBody>
          <a:bodyPr>
            <a:normAutofit/>
          </a:bodyPr>
          <a:lstStyle/>
          <a:p>
            <a:pPr algn="l" rtl="0"/>
            <a:r>
              <a:rPr lang="en-US" sz="2800" dirty="0"/>
              <a:t>Multi-head attention - intuition</a:t>
            </a:r>
            <a:endParaRPr lang="LID4096" sz="2800" dirty="0"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4CEEC6-C3CF-BB3E-EECB-B0E424418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025" y="2195262"/>
            <a:ext cx="4171950" cy="37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5AE2B286-904E-D3E9-12BA-2874F945A753}"/>
              </a:ext>
            </a:extLst>
          </p:cNvPr>
          <p:cNvSpPr txBox="1">
            <a:spLocks/>
          </p:cNvSpPr>
          <p:nvPr/>
        </p:nvSpPr>
        <p:spPr>
          <a:xfrm>
            <a:off x="324426" y="900363"/>
            <a:ext cx="11274014" cy="1017741"/>
          </a:xfrm>
          <a:prstGeom prst="rect">
            <a:avLst/>
          </a:prstGeom>
        </p:spPr>
        <p:txBody>
          <a:bodyPr vert="horz" lIns="91440" tIns="45720" rIns="91440" bIns="45720" rtlCol="1">
            <a:normAutofit lnSpcReduction="10000"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1800" dirty="0"/>
              <a:t>Remember the following sentence – </a:t>
            </a:r>
            <a:r>
              <a:rPr lang="en-US" sz="1800" b="1" dirty="0"/>
              <a:t>“The animal didn’t cross the street because it was too tired”</a:t>
            </a:r>
          </a:p>
          <a:p>
            <a:pPr algn="l" rtl="0"/>
            <a:r>
              <a:rPr lang="en-US" sz="1800" dirty="0"/>
              <a:t>Why should a certain word focus on only one part of the sentence?</a:t>
            </a:r>
          </a:p>
          <a:p>
            <a:pPr algn="l" rtl="0"/>
            <a:r>
              <a:rPr lang="en-US" sz="1800" dirty="0"/>
              <a:t>Several “attentions” allow each word to focus on several areas in the sentence simultaneously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98EFF7-AA15-8389-E31A-DAE88061A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9345F-BFF0-C81A-1C11-A66985A89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8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0FC154-4AA2-5B35-4FEA-D5D2A1C03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Transformers - Slide from Intro. to LLMs, Prof Mitesh Khapra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A91683-599F-F3BF-364A-0BB87B828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3F38ED-5ACE-612A-3F61-EB55CBE1C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49" y="1013880"/>
            <a:ext cx="3718882" cy="5189670"/>
          </a:xfrm>
          <a:prstGeom prst="rect">
            <a:avLst/>
          </a:prstGeom>
        </p:spPr>
      </p:pic>
      <p:sp>
        <p:nvSpPr>
          <p:cNvPr id="4" name="כותרת 1">
            <a:extLst>
              <a:ext uri="{FF2B5EF4-FFF2-40B4-BE49-F238E27FC236}">
                <a16:creationId xmlns:a16="http://schemas.microsoft.com/office/drawing/2014/main" id="{12DC4BD6-19D2-B67A-ADF3-D75450CBA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27" y="172591"/>
            <a:ext cx="11274013" cy="688489"/>
          </a:xfrm>
        </p:spPr>
        <p:txBody>
          <a:bodyPr>
            <a:normAutofit/>
          </a:bodyPr>
          <a:lstStyle/>
          <a:p>
            <a:pPr algn="l" rtl="0"/>
            <a:r>
              <a:rPr lang="en-US" sz="2800" dirty="0"/>
              <a:t>Multi-head attention - intuition</a:t>
            </a:r>
            <a:endParaRPr lang="LID4096" sz="2800" dirty="0">
              <a:latin typeface="+mj-lt"/>
            </a:endParaRPr>
          </a:p>
        </p:txBody>
      </p:sp>
      <p:sp>
        <p:nvSpPr>
          <p:cNvPr id="10" name="מציין מיקום תוכן 2">
            <a:extLst>
              <a:ext uri="{FF2B5EF4-FFF2-40B4-BE49-F238E27FC236}">
                <a16:creationId xmlns:a16="http://schemas.microsoft.com/office/drawing/2014/main" id="{C3700BEC-FB53-614C-1285-794748BE2FFD}"/>
              </a:ext>
            </a:extLst>
          </p:cNvPr>
          <p:cNvSpPr txBox="1">
            <a:spLocks/>
          </p:cNvSpPr>
          <p:nvPr/>
        </p:nvSpPr>
        <p:spPr>
          <a:xfrm>
            <a:off x="5579706" y="900363"/>
            <a:ext cx="6018734" cy="299983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1800" dirty="0"/>
              <a:t>What is the significance of having more than one filter/kernel in a CNN layer</a:t>
            </a:r>
          </a:p>
          <a:p>
            <a:pPr algn="l" rtl="0"/>
            <a:endParaRPr lang="en-US" dirty="0"/>
          </a:p>
          <a:p>
            <a:pPr algn="l" rtl="0"/>
            <a:r>
              <a:rPr lang="en-US" dirty="0"/>
              <a:t>To learn more abstract representations, capture more meaningful interactions between inputs</a:t>
            </a:r>
          </a:p>
          <a:p>
            <a:pPr algn="l" rtl="0"/>
            <a:endParaRPr lang="en-US" dirty="0"/>
          </a:p>
          <a:p>
            <a:pPr algn="l" rtl="0"/>
            <a:r>
              <a:rPr lang="en-US" dirty="0"/>
              <a:t>Similarly, we can have more than one self-attention heads with different parameter matrices with a hope that it learns subtle contextual information.</a:t>
            </a:r>
          </a:p>
          <a:p>
            <a:pPr algn="l" rtl="0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4000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92F03A-4826-91DD-4DAB-D85D1CDE7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Transformers - Slide from Coursera,  Andrew 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557989-2AA2-279F-281A-0167D67D8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F6425C-C0C5-263D-8043-06CF48352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86465"/>
            <a:ext cx="11548369" cy="5306823"/>
          </a:xfrm>
          <a:prstGeom prst="rect">
            <a:avLst/>
          </a:prstGeom>
        </p:spPr>
      </p:pic>
      <p:sp>
        <p:nvSpPr>
          <p:cNvPr id="8" name="כותרת 1">
            <a:extLst>
              <a:ext uri="{FF2B5EF4-FFF2-40B4-BE49-F238E27FC236}">
                <a16:creationId xmlns:a16="http://schemas.microsoft.com/office/drawing/2014/main" id="{D56CC9C3-7FD4-AC91-081F-F45DA9DEF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27" y="172591"/>
            <a:ext cx="11274013" cy="688489"/>
          </a:xfrm>
        </p:spPr>
        <p:txBody>
          <a:bodyPr>
            <a:normAutofit/>
          </a:bodyPr>
          <a:lstStyle/>
          <a:p>
            <a:pPr algn="l" rtl="0"/>
            <a:r>
              <a:rPr lang="en-US" sz="2800" dirty="0"/>
              <a:t>Multi-head attention</a:t>
            </a:r>
            <a:endParaRPr lang="LID4096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2705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D98AB3-6558-607B-D505-0788705E5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E180DF-333B-CDD4-54B0-D7F395E03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34</a:t>
            </a:fld>
            <a:endParaRPr lang="en-US"/>
          </a:p>
        </p:txBody>
      </p:sp>
      <p:sp>
        <p:nvSpPr>
          <p:cNvPr id="8" name="כותרת 1">
            <a:extLst>
              <a:ext uri="{FF2B5EF4-FFF2-40B4-BE49-F238E27FC236}">
                <a16:creationId xmlns:a16="http://schemas.microsoft.com/office/drawing/2014/main" id="{B151D776-F6ED-5A27-72B1-17FDE45E3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27" y="172591"/>
            <a:ext cx="11274013" cy="688489"/>
          </a:xfrm>
        </p:spPr>
        <p:txBody>
          <a:bodyPr>
            <a:normAutofit/>
          </a:bodyPr>
          <a:lstStyle/>
          <a:p>
            <a:pPr algn="l" rtl="0"/>
            <a:r>
              <a:rPr lang="en-US" sz="2800" dirty="0"/>
              <a:t>Transformers</a:t>
            </a:r>
            <a:endParaRPr lang="LID4096" sz="2800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804D8A-F13C-6A7A-7D1B-5183A24DB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207" y="1344749"/>
            <a:ext cx="9289585" cy="416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D98AB3-6558-607B-D505-0788705E5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E180DF-333B-CDD4-54B0-D7F395E03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35</a:t>
            </a:fld>
            <a:endParaRPr lang="en-US"/>
          </a:p>
        </p:txBody>
      </p:sp>
      <p:sp>
        <p:nvSpPr>
          <p:cNvPr id="8" name="כותרת 1">
            <a:extLst>
              <a:ext uri="{FF2B5EF4-FFF2-40B4-BE49-F238E27FC236}">
                <a16:creationId xmlns:a16="http://schemas.microsoft.com/office/drawing/2014/main" id="{B151D776-F6ED-5A27-72B1-17FDE45E3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27" y="172591"/>
            <a:ext cx="11274013" cy="688489"/>
          </a:xfrm>
        </p:spPr>
        <p:txBody>
          <a:bodyPr>
            <a:normAutofit/>
          </a:bodyPr>
          <a:lstStyle/>
          <a:p>
            <a:pPr algn="l" rtl="0"/>
            <a:r>
              <a:rPr lang="en-US" sz="2800" dirty="0"/>
              <a:t>Transformers</a:t>
            </a:r>
            <a:endParaRPr lang="LID4096" sz="2800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804D8A-F13C-6A7A-7D1B-5183A24DB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207" y="1344749"/>
            <a:ext cx="9289585" cy="41685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FC017F-C4A4-BF23-C898-DCDD2C0FF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776" y="1310456"/>
            <a:ext cx="9312447" cy="4237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28D5A5-398D-93B1-3885-D3F8FF4FA9ED}"/>
              </a:ext>
            </a:extLst>
          </p:cNvPr>
          <p:cNvSpPr txBox="1"/>
          <p:nvPr/>
        </p:nvSpPr>
        <p:spPr>
          <a:xfrm>
            <a:off x="1439776" y="2777576"/>
            <a:ext cx="743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N Times</a:t>
            </a:r>
          </a:p>
        </p:txBody>
      </p:sp>
    </p:spTree>
    <p:extLst>
      <p:ext uri="{BB962C8B-B14F-4D97-AF65-F5344CB8AC3E}">
        <p14:creationId xmlns:p14="http://schemas.microsoft.com/office/powerpoint/2010/main" val="15695463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B66E26-6CCF-43D0-C00E-CA359B25C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2887D-34B2-BD05-E075-72F730BBF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3481DE-4765-B177-0629-F7F809AA3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776" y="1310456"/>
            <a:ext cx="9312447" cy="4237087"/>
          </a:xfrm>
          <a:prstGeom prst="rect">
            <a:avLst/>
          </a:prstGeom>
        </p:spPr>
      </p:pic>
      <p:sp>
        <p:nvSpPr>
          <p:cNvPr id="8" name="כותרת 1">
            <a:extLst>
              <a:ext uri="{FF2B5EF4-FFF2-40B4-BE49-F238E27FC236}">
                <a16:creationId xmlns:a16="http://schemas.microsoft.com/office/drawing/2014/main" id="{A9BCD5B2-E6B5-51E3-7A6A-0984C9A2B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27" y="172591"/>
            <a:ext cx="11274013" cy="688489"/>
          </a:xfrm>
        </p:spPr>
        <p:txBody>
          <a:bodyPr>
            <a:normAutofit/>
          </a:bodyPr>
          <a:lstStyle/>
          <a:p>
            <a:pPr algn="l" rtl="0"/>
            <a:r>
              <a:rPr lang="en-US" sz="2800" dirty="0"/>
              <a:t>Transformers</a:t>
            </a:r>
            <a:endParaRPr lang="LID4096" sz="28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7D9435-EDEB-5558-2100-933459480B86}"/>
              </a:ext>
            </a:extLst>
          </p:cNvPr>
          <p:cNvSpPr txBox="1"/>
          <p:nvPr/>
        </p:nvSpPr>
        <p:spPr>
          <a:xfrm>
            <a:off x="1439776" y="2777576"/>
            <a:ext cx="743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N Times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25A49E-822D-7D51-D6A8-A67F4AFAE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207" y="708667"/>
            <a:ext cx="678239" cy="3048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5D42B8-5256-EFB6-67C1-171C1F3D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428" y="5193118"/>
            <a:ext cx="678239" cy="30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815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B66E26-6CCF-43D0-C00E-CA359B25C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2887D-34B2-BD05-E075-72F730BBF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37</a:t>
            </a:fld>
            <a:endParaRPr lang="en-US"/>
          </a:p>
        </p:txBody>
      </p:sp>
      <p:sp>
        <p:nvSpPr>
          <p:cNvPr id="8" name="כותרת 1">
            <a:extLst>
              <a:ext uri="{FF2B5EF4-FFF2-40B4-BE49-F238E27FC236}">
                <a16:creationId xmlns:a16="http://schemas.microsoft.com/office/drawing/2014/main" id="{A9BCD5B2-E6B5-51E3-7A6A-0984C9A2B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27" y="172591"/>
            <a:ext cx="11274013" cy="688489"/>
          </a:xfrm>
        </p:spPr>
        <p:txBody>
          <a:bodyPr>
            <a:normAutofit/>
          </a:bodyPr>
          <a:lstStyle/>
          <a:p>
            <a:pPr algn="l" rtl="0"/>
            <a:r>
              <a:rPr lang="en-US" sz="2800" dirty="0"/>
              <a:t>Transformers</a:t>
            </a:r>
            <a:endParaRPr lang="LID4096" sz="28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7D9435-EDEB-5558-2100-933459480B86}"/>
              </a:ext>
            </a:extLst>
          </p:cNvPr>
          <p:cNvSpPr txBox="1"/>
          <p:nvPr/>
        </p:nvSpPr>
        <p:spPr>
          <a:xfrm>
            <a:off x="1439776" y="2777576"/>
            <a:ext cx="743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N Times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3E7F22-B9F2-A5FA-C728-C03977C00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776" y="1310456"/>
            <a:ext cx="9312447" cy="42370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D1E20A-7483-7CDD-BFB6-DA00E3390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207" y="708667"/>
            <a:ext cx="678239" cy="3048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7688CC-B17C-128E-AD25-0139D1A95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428" y="5193118"/>
            <a:ext cx="678239" cy="30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09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B66E26-6CCF-43D0-C00E-CA359B25C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2887D-34B2-BD05-E075-72F730BBF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38</a:t>
            </a:fld>
            <a:endParaRPr lang="en-US"/>
          </a:p>
        </p:txBody>
      </p:sp>
      <p:sp>
        <p:nvSpPr>
          <p:cNvPr id="8" name="כותרת 1">
            <a:extLst>
              <a:ext uri="{FF2B5EF4-FFF2-40B4-BE49-F238E27FC236}">
                <a16:creationId xmlns:a16="http://schemas.microsoft.com/office/drawing/2014/main" id="{A9BCD5B2-E6B5-51E3-7A6A-0984C9A2B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27" y="172591"/>
            <a:ext cx="11274013" cy="688489"/>
          </a:xfrm>
        </p:spPr>
        <p:txBody>
          <a:bodyPr>
            <a:normAutofit/>
          </a:bodyPr>
          <a:lstStyle/>
          <a:p>
            <a:pPr algn="l" rtl="0"/>
            <a:r>
              <a:rPr lang="en-US" sz="2800" dirty="0"/>
              <a:t>Transformers</a:t>
            </a:r>
            <a:endParaRPr lang="LID4096" sz="28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7D9435-EDEB-5558-2100-933459480B86}"/>
              </a:ext>
            </a:extLst>
          </p:cNvPr>
          <p:cNvSpPr txBox="1"/>
          <p:nvPr/>
        </p:nvSpPr>
        <p:spPr>
          <a:xfrm>
            <a:off x="1439776" y="2777576"/>
            <a:ext cx="743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N Times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D1E20A-7483-7CDD-BFB6-DA00E3390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207" y="708667"/>
            <a:ext cx="678239" cy="3048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55094A-4BAC-F638-5171-3C22BB1CF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776" y="1310456"/>
            <a:ext cx="9312447" cy="42370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7688CC-B17C-128E-AD25-0139D1A95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428" y="5193118"/>
            <a:ext cx="678239" cy="3048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8CAE31-6989-E614-5252-2F09B9340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7004" y="1089522"/>
            <a:ext cx="160034" cy="54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856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B66E26-6CCF-43D0-C00E-CA359B25C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2887D-34B2-BD05-E075-72F730BBF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39</a:t>
            </a:fld>
            <a:endParaRPr lang="en-US"/>
          </a:p>
        </p:txBody>
      </p:sp>
      <p:sp>
        <p:nvSpPr>
          <p:cNvPr id="8" name="כותרת 1">
            <a:extLst>
              <a:ext uri="{FF2B5EF4-FFF2-40B4-BE49-F238E27FC236}">
                <a16:creationId xmlns:a16="http://schemas.microsoft.com/office/drawing/2014/main" id="{A9BCD5B2-E6B5-51E3-7A6A-0984C9A2B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27" y="172591"/>
            <a:ext cx="11274013" cy="688489"/>
          </a:xfrm>
        </p:spPr>
        <p:txBody>
          <a:bodyPr>
            <a:normAutofit/>
          </a:bodyPr>
          <a:lstStyle/>
          <a:p>
            <a:pPr algn="l" rtl="0"/>
            <a:r>
              <a:rPr lang="en-US" sz="2800" dirty="0"/>
              <a:t>Transformers</a:t>
            </a:r>
            <a:endParaRPr lang="LID4096" sz="28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7D9435-EDEB-5558-2100-933459480B86}"/>
              </a:ext>
            </a:extLst>
          </p:cNvPr>
          <p:cNvSpPr txBox="1"/>
          <p:nvPr/>
        </p:nvSpPr>
        <p:spPr>
          <a:xfrm>
            <a:off x="1439776" y="2777576"/>
            <a:ext cx="743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N Times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D1E20A-7483-7CDD-BFB6-DA00E3390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207" y="708667"/>
            <a:ext cx="678239" cy="3048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55094A-4BAC-F638-5171-3C22BB1CF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776" y="1310456"/>
            <a:ext cx="9312447" cy="42370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7688CC-B17C-128E-AD25-0139D1A95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428" y="5193118"/>
            <a:ext cx="678239" cy="3048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8CAE31-6989-E614-5252-2F09B9340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7004" y="1089522"/>
            <a:ext cx="160034" cy="5410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645521-D22C-C038-AA7D-63D9FDBCC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2592" y="1248288"/>
            <a:ext cx="1348857" cy="32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578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כותרת 1">
            <a:extLst>
              <a:ext uri="{FF2B5EF4-FFF2-40B4-BE49-F238E27FC236}">
                <a16:creationId xmlns:a16="http://schemas.microsoft.com/office/drawing/2014/main" id="{9F152F70-13E1-1064-8C9E-B3AC54C1BFBB}"/>
              </a:ext>
            </a:extLst>
          </p:cNvPr>
          <p:cNvSpPr txBox="1">
            <a:spLocks/>
          </p:cNvSpPr>
          <p:nvPr/>
        </p:nvSpPr>
        <p:spPr>
          <a:xfrm>
            <a:off x="458993" y="1149581"/>
            <a:ext cx="11274013" cy="688489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telOne Display Bold" panose="020B0803020203020204" pitchFamily="34" charset="0"/>
                <a:ea typeface="+mj-ea"/>
                <a:cs typeface="+mj-cs"/>
              </a:defRPr>
            </a:lvl1pPr>
          </a:lstStyle>
          <a:p>
            <a:pPr algn="l" rtl="0"/>
            <a:r>
              <a:rPr lang="en-US" sz="2800" dirty="0">
                <a:latin typeface="IntelOne Display Regular" panose="020B0503020203020204" pitchFamily="34" charset="0"/>
              </a:rPr>
              <a:t>Machine Translation – French to English</a:t>
            </a:r>
            <a:endParaRPr lang="LID4096" sz="2800" dirty="0">
              <a:latin typeface="+mn-lt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E1A033E-35DE-0B2F-C52A-31F2538B7B96}"/>
              </a:ext>
            </a:extLst>
          </p:cNvPr>
          <p:cNvSpPr/>
          <p:nvPr/>
        </p:nvSpPr>
        <p:spPr>
          <a:xfrm>
            <a:off x="1374320" y="3507223"/>
            <a:ext cx="2136530" cy="5451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Je suis </a:t>
            </a:r>
            <a:r>
              <a:rPr lang="en-US" err="1"/>
              <a:t>etudiant</a:t>
            </a:r>
            <a:endParaRPr lang="en-IL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A0DD79-FBAE-0106-260A-2341CFA5DF33}"/>
              </a:ext>
            </a:extLst>
          </p:cNvPr>
          <p:cNvCxnSpPr/>
          <p:nvPr/>
        </p:nvCxnSpPr>
        <p:spPr>
          <a:xfrm>
            <a:off x="3790391" y="3779783"/>
            <a:ext cx="5978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CD39B79-F76F-D1BB-EEA7-F0C575E6603C}"/>
              </a:ext>
            </a:extLst>
          </p:cNvPr>
          <p:cNvSpPr/>
          <p:nvPr/>
        </p:nvSpPr>
        <p:spPr>
          <a:xfrm>
            <a:off x="4669565" y="3036834"/>
            <a:ext cx="2672861" cy="20310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/>
              <a:t>Transformer</a:t>
            </a:r>
            <a:endParaRPr lang="en-IL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8FB0FBE-925B-BE9F-20B3-B7B8C8F97111}"/>
              </a:ext>
            </a:extLst>
          </p:cNvPr>
          <p:cNvSpPr/>
          <p:nvPr/>
        </p:nvSpPr>
        <p:spPr>
          <a:xfrm>
            <a:off x="8417714" y="3507222"/>
            <a:ext cx="2136530" cy="545123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 am a student</a:t>
            </a:r>
            <a:endParaRPr lang="en-IL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00663C-DA11-4D52-40EE-44B3053EC1A0}"/>
              </a:ext>
            </a:extLst>
          </p:cNvPr>
          <p:cNvCxnSpPr/>
          <p:nvPr/>
        </p:nvCxnSpPr>
        <p:spPr>
          <a:xfrm>
            <a:off x="7619245" y="3771979"/>
            <a:ext cx="5978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מציין מיקום תוכן 2">
            <a:extLst>
              <a:ext uri="{FF2B5EF4-FFF2-40B4-BE49-F238E27FC236}">
                <a16:creationId xmlns:a16="http://schemas.microsoft.com/office/drawing/2014/main" id="{AFD290AB-16CC-5ACF-03BC-EC25AB3D8DBC}"/>
              </a:ext>
            </a:extLst>
          </p:cNvPr>
          <p:cNvSpPr txBox="1">
            <a:spLocks/>
          </p:cNvSpPr>
          <p:nvPr/>
        </p:nvSpPr>
        <p:spPr>
          <a:xfrm>
            <a:off x="1374320" y="3168214"/>
            <a:ext cx="710339" cy="365125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/>
              <a:t>Input</a:t>
            </a:r>
          </a:p>
        </p:txBody>
      </p:sp>
      <p:sp>
        <p:nvSpPr>
          <p:cNvPr id="16" name="מציין מיקום תוכן 2">
            <a:extLst>
              <a:ext uri="{FF2B5EF4-FFF2-40B4-BE49-F238E27FC236}">
                <a16:creationId xmlns:a16="http://schemas.microsoft.com/office/drawing/2014/main" id="{716B8EC7-082B-B64D-67F1-08A780B5137E}"/>
              </a:ext>
            </a:extLst>
          </p:cNvPr>
          <p:cNvSpPr txBox="1">
            <a:spLocks/>
          </p:cNvSpPr>
          <p:nvPr/>
        </p:nvSpPr>
        <p:spPr>
          <a:xfrm>
            <a:off x="8417714" y="3168214"/>
            <a:ext cx="1065651" cy="365125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/>
              <a:t>Output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00B0DF-721B-7BB1-D132-9FABC9468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Transformers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BF3E94-09D3-7443-C531-D1A2F046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4</a:t>
            </a:fld>
            <a:endParaRPr lang="en-US"/>
          </a:p>
        </p:txBody>
      </p:sp>
      <p:pic>
        <p:nvPicPr>
          <p:cNvPr id="11" name="Picture 10" descr="A picture containing different, automaton&#10;&#10;Description automatically generated">
            <a:extLst>
              <a:ext uri="{FF2B5EF4-FFF2-40B4-BE49-F238E27FC236}">
                <a16:creationId xmlns:a16="http://schemas.microsoft.com/office/drawing/2014/main" id="{C2E98BDD-5C7C-1FAD-6C40-B038112B5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743" y="3409464"/>
            <a:ext cx="1125892" cy="166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8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3" grpId="0" animBg="1"/>
      <p:bldP spid="15" grpId="0"/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B66E26-6CCF-43D0-C00E-CA359B25C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2887D-34B2-BD05-E075-72F730BBF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40</a:t>
            </a:fld>
            <a:endParaRPr lang="en-US"/>
          </a:p>
        </p:txBody>
      </p:sp>
      <p:sp>
        <p:nvSpPr>
          <p:cNvPr id="8" name="כותרת 1">
            <a:extLst>
              <a:ext uri="{FF2B5EF4-FFF2-40B4-BE49-F238E27FC236}">
                <a16:creationId xmlns:a16="http://schemas.microsoft.com/office/drawing/2014/main" id="{A9BCD5B2-E6B5-51E3-7A6A-0984C9A2B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27" y="172591"/>
            <a:ext cx="11274013" cy="688489"/>
          </a:xfrm>
        </p:spPr>
        <p:txBody>
          <a:bodyPr>
            <a:normAutofit/>
          </a:bodyPr>
          <a:lstStyle/>
          <a:p>
            <a:pPr algn="l" rtl="0"/>
            <a:r>
              <a:rPr lang="en-US" sz="2800" dirty="0"/>
              <a:t>Transformers</a:t>
            </a:r>
            <a:endParaRPr lang="LID4096" sz="28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7D9435-EDEB-5558-2100-933459480B86}"/>
              </a:ext>
            </a:extLst>
          </p:cNvPr>
          <p:cNvSpPr txBox="1"/>
          <p:nvPr/>
        </p:nvSpPr>
        <p:spPr>
          <a:xfrm>
            <a:off x="1439776" y="2777576"/>
            <a:ext cx="743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N Times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D1E20A-7483-7CDD-BFB6-DA00E3390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207" y="708667"/>
            <a:ext cx="678239" cy="3048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55094A-4BAC-F638-5171-3C22BB1CF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776" y="1310456"/>
            <a:ext cx="9312447" cy="42370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7688CC-B17C-128E-AD25-0139D1A95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428" y="5193118"/>
            <a:ext cx="678239" cy="3048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176D7D-09A3-DC40-A797-13F224A0C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667" y="5261704"/>
            <a:ext cx="457240" cy="2362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F81EDD9-C6A7-A57E-32D2-DD517C6E0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7004" y="1089522"/>
            <a:ext cx="160034" cy="5410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3CDA73-3491-F9C4-BC92-3689B7FB56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2592" y="1248288"/>
            <a:ext cx="1348857" cy="32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8401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B66E26-6CCF-43D0-C00E-CA359B25C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2887D-34B2-BD05-E075-72F730BBF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41</a:t>
            </a:fld>
            <a:endParaRPr lang="en-US"/>
          </a:p>
        </p:txBody>
      </p:sp>
      <p:sp>
        <p:nvSpPr>
          <p:cNvPr id="8" name="כותרת 1">
            <a:extLst>
              <a:ext uri="{FF2B5EF4-FFF2-40B4-BE49-F238E27FC236}">
                <a16:creationId xmlns:a16="http://schemas.microsoft.com/office/drawing/2014/main" id="{A9BCD5B2-E6B5-51E3-7A6A-0984C9A2B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27" y="172591"/>
            <a:ext cx="11274013" cy="688489"/>
          </a:xfrm>
        </p:spPr>
        <p:txBody>
          <a:bodyPr>
            <a:normAutofit/>
          </a:bodyPr>
          <a:lstStyle/>
          <a:p>
            <a:pPr algn="l" rtl="0"/>
            <a:r>
              <a:rPr lang="en-US" sz="2800" dirty="0"/>
              <a:t>Transformers</a:t>
            </a:r>
            <a:endParaRPr lang="LID4096" sz="28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7D9435-EDEB-5558-2100-933459480B86}"/>
              </a:ext>
            </a:extLst>
          </p:cNvPr>
          <p:cNvSpPr txBox="1"/>
          <p:nvPr/>
        </p:nvSpPr>
        <p:spPr>
          <a:xfrm>
            <a:off x="1439776" y="2777576"/>
            <a:ext cx="743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N Times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D1E20A-7483-7CDD-BFB6-DA00E3390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207" y="708667"/>
            <a:ext cx="678239" cy="3048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55094A-4BAC-F638-5171-3C22BB1CF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776" y="1310456"/>
            <a:ext cx="9312447" cy="42370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7688CC-B17C-128E-AD25-0139D1A95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428" y="5193118"/>
            <a:ext cx="678239" cy="3048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176D7D-09A3-DC40-A797-13F224A0C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667" y="5261704"/>
            <a:ext cx="457240" cy="2362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D2010FB-2037-E03A-6024-31796D3D4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8047" y="787933"/>
            <a:ext cx="457240" cy="236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B44F44-3727-3E89-B28B-09E9E669B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7004" y="1089522"/>
            <a:ext cx="160034" cy="541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1CB090-3370-2F92-74B3-E85AD8931A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2592" y="1248288"/>
            <a:ext cx="1348857" cy="32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3119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B66E26-6CCF-43D0-C00E-CA359B25C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2887D-34B2-BD05-E075-72F730BBF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42</a:t>
            </a:fld>
            <a:endParaRPr lang="en-US"/>
          </a:p>
        </p:txBody>
      </p:sp>
      <p:sp>
        <p:nvSpPr>
          <p:cNvPr id="8" name="כותרת 1">
            <a:extLst>
              <a:ext uri="{FF2B5EF4-FFF2-40B4-BE49-F238E27FC236}">
                <a16:creationId xmlns:a16="http://schemas.microsoft.com/office/drawing/2014/main" id="{A9BCD5B2-E6B5-51E3-7A6A-0984C9A2B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27" y="172591"/>
            <a:ext cx="11274013" cy="688489"/>
          </a:xfrm>
        </p:spPr>
        <p:txBody>
          <a:bodyPr>
            <a:normAutofit/>
          </a:bodyPr>
          <a:lstStyle/>
          <a:p>
            <a:pPr algn="l" rtl="0"/>
            <a:r>
              <a:rPr lang="en-US" sz="2800" dirty="0"/>
              <a:t>Transformers</a:t>
            </a:r>
            <a:endParaRPr lang="LID4096" sz="28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7D9435-EDEB-5558-2100-933459480B86}"/>
              </a:ext>
            </a:extLst>
          </p:cNvPr>
          <p:cNvSpPr txBox="1"/>
          <p:nvPr/>
        </p:nvSpPr>
        <p:spPr>
          <a:xfrm>
            <a:off x="1439776" y="2777576"/>
            <a:ext cx="743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N Times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55094A-4BAC-F638-5171-3C22BB1CF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776" y="1310456"/>
            <a:ext cx="9312447" cy="42370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7688CC-B17C-128E-AD25-0139D1A95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428" y="5193118"/>
            <a:ext cx="678239" cy="3048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A38E86-C8E8-9653-2C24-782F76BC5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3314" y="747789"/>
            <a:ext cx="3924640" cy="2972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5BE9A7-A871-EE42-F868-70B922A81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6667" y="5254083"/>
            <a:ext cx="2941575" cy="2438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4924A8-0CA7-D77D-89C9-69A658BBF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8242" y="5193118"/>
            <a:ext cx="678239" cy="3048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EE13E53-26E1-604C-A793-3BA3EFD8B3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7004" y="1089522"/>
            <a:ext cx="160034" cy="5410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E0D13A-5F4D-D29E-BD75-2713B1CAF1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2592" y="1248288"/>
            <a:ext cx="1348857" cy="32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348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B66E26-6CCF-43D0-C00E-CA359B25C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2887D-34B2-BD05-E075-72F730BBF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43</a:t>
            </a:fld>
            <a:endParaRPr lang="en-US"/>
          </a:p>
        </p:txBody>
      </p:sp>
      <p:sp>
        <p:nvSpPr>
          <p:cNvPr id="8" name="כותרת 1">
            <a:extLst>
              <a:ext uri="{FF2B5EF4-FFF2-40B4-BE49-F238E27FC236}">
                <a16:creationId xmlns:a16="http://schemas.microsoft.com/office/drawing/2014/main" id="{A9BCD5B2-E6B5-51E3-7A6A-0984C9A2B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27" y="172591"/>
            <a:ext cx="11274013" cy="688489"/>
          </a:xfrm>
        </p:spPr>
        <p:txBody>
          <a:bodyPr>
            <a:normAutofit/>
          </a:bodyPr>
          <a:lstStyle/>
          <a:p>
            <a:pPr algn="l" rtl="0"/>
            <a:r>
              <a:rPr lang="en-US" sz="2800" dirty="0"/>
              <a:t>Transformers</a:t>
            </a:r>
            <a:endParaRPr lang="LID4096" sz="2800" dirty="0"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B78A6F6-1BC2-8C9A-9ED7-70B5BD9FC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956" y="1260857"/>
            <a:ext cx="9312447" cy="423708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F94E552-1DB4-B68E-98E5-DF1DD4749500}"/>
              </a:ext>
            </a:extLst>
          </p:cNvPr>
          <p:cNvGrpSpPr/>
          <p:nvPr/>
        </p:nvGrpSpPr>
        <p:grpSpPr>
          <a:xfrm>
            <a:off x="1439776" y="747789"/>
            <a:ext cx="10226705" cy="4750155"/>
            <a:chOff x="1439776" y="747789"/>
            <a:chExt cx="10226705" cy="475015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87D9435-EDEB-5558-2100-933459480B86}"/>
                </a:ext>
              </a:extLst>
            </p:cNvPr>
            <p:cNvSpPr txBox="1"/>
            <p:nvPr/>
          </p:nvSpPr>
          <p:spPr>
            <a:xfrm>
              <a:off x="1439776" y="2777576"/>
              <a:ext cx="7430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i="1" dirty="0"/>
                <a:t>N Times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27688CC-B17C-128E-AD25-0139D1A95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8428" y="5193118"/>
              <a:ext cx="678239" cy="30482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6A38E86-C8E8-9653-2C24-782F76BC5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23314" y="747789"/>
              <a:ext cx="3924640" cy="29720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A5BE9A7-A871-EE42-F868-70B922A81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6667" y="5254083"/>
              <a:ext cx="2941575" cy="24386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14924A8-0CA7-D77D-89C9-69A658BBF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88242" y="5193118"/>
              <a:ext cx="678239" cy="30482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EE13E53-26E1-604C-A793-3BA3EFD8B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37004" y="1089522"/>
              <a:ext cx="160034" cy="541067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94E7E417-E90D-8CFF-379D-C1E6F3C45D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2592" y="1248288"/>
            <a:ext cx="1348857" cy="32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499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B66E26-6CCF-43D0-C00E-CA359B25C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2887D-34B2-BD05-E075-72F730BBF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44</a:t>
            </a:fld>
            <a:endParaRPr lang="en-US"/>
          </a:p>
        </p:txBody>
      </p:sp>
      <p:sp>
        <p:nvSpPr>
          <p:cNvPr id="8" name="כותרת 1">
            <a:extLst>
              <a:ext uri="{FF2B5EF4-FFF2-40B4-BE49-F238E27FC236}">
                <a16:creationId xmlns:a16="http://schemas.microsoft.com/office/drawing/2014/main" id="{A9BCD5B2-E6B5-51E3-7A6A-0984C9A2B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27" y="172591"/>
            <a:ext cx="11274013" cy="688489"/>
          </a:xfrm>
        </p:spPr>
        <p:txBody>
          <a:bodyPr>
            <a:normAutofit/>
          </a:bodyPr>
          <a:lstStyle/>
          <a:p>
            <a:pPr algn="l" rtl="0"/>
            <a:r>
              <a:rPr lang="en-US" sz="2800" dirty="0"/>
              <a:t>Transformers</a:t>
            </a:r>
            <a:endParaRPr lang="LID4096" sz="2800" dirty="0"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B78A6F6-1BC2-8C9A-9ED7-70B5BD9FC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956" y="1260857"/>
            <a:ext cx="9312447" cy="423708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F94E552-1DB4-B68E-98E5-DF1DD4749500}"/>
              </a:ext>
            </a:extLst>
          </p:cNvPr>
          <p:cNvGrpSpPr/>
          <p:nvPr/>
        </p:nvGrpSpPr>
        <p:grpSpPr>
          <a:xfrm>
            <a:off x="1439776" y="747789"/>
            <a:ext cx="10226705" cy="4750155"/>
            <a:chOff x="1439776" y="747789"/>
            <a:chExt cx="10226705" cy="475015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87D9435-EDEB-5558-2100-933459480B86}"/>
                </a:ext>
              </a:extLst>
            </p:cNvPr>
            <p:cNvSpPr txBox="1"/>
            <p:nvPr/>
          </p:nvSpPr>
          <p:spPr>
            <a:xfrm>
              <a:off x="1439776" y="2777576"/>
              <a:ext cx="7430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i="1" dirty="0"/>
                <a:t>N Times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27688CC-B17C-128E-AD25-0139D1A95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8428" y="5193118"/>
              <a:ext cx="678239" cy="30482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6A38E86-C8E8-9653-2C24-782F76BC5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23314" y="747789"/>
              <a:ext cx="3924640" cy="29720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A5BE9A7-A871-EE42-F868-70B922A81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6667" y="5254083"/>
              <a:ext cx="2941575" cy="24386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14924A8-0CA7-D77D-89C9-69A658BBF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88242" y="5193118"/>
              <a:ext cx="678239" cy="30482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EE13E53-26E1-604C-A793-3BA3EFD8B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37004" y="1089522"/>
              <a:ext cx="160034" cy="541067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94E7E417-E90D-8CFF-379D-C1E6F3C45D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2592" y="1248288"/>
            <a:ext cx="1348857" cy="3276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9FFC72-6557-8F91-2197-416D2C8AE8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5319" y="3223097"/>
            <a:ext cx="3421144" cy="88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0010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BF616B-5291-189F-C396-1758F7E0F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86A58E-2B33-9AEF-6596-D754B747D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45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EF1F9B-EFE7-EE94-3879-4A9DB1A83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42" y="2785054"/>
            <a:ext cx="11255715" cy="128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1819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B66E26-6CCF-43D0-C00E-CA359B25C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Transformers -  “</a:t>
            </a:r>
            <a:r>
              <a:rPr lang="en-US" sz="1200" b="0" i="0" u="none" strike="noStrike" baseline="0" dirty="0">
                <a:latin typeface="Lato-Regular"/>
              </a:rPr>
              <a:t>Generative AI &amp; Large Language Models- deeplearning.ai”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2887D-34B2-BD05-E075-72F730BBF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46</a:t>
            </a:fld>
            <a:endParaRPr lang="en-US" dirty="0"/>
          </a:p>
        </p:txBody>
      </p:sp>
      <p:sp>
        <p:nvSpPr>
          <p:cNvPr id="8" name="כותרת 1">
            <a:extLst>
              <a:ext uri="{FF2B5EF4-FFF2-40B4-BE49-F238E27FC236}">
                <a16:creationId xmlns:a16="http://schemas.microsoft.com/office/drawing/2014/main" id="{A9BCD5B2-E6B5-51E3-7A6A-0984C9A2B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27" y="172591"/>
            <a:ext cx="11274013" cy="688489"/>
          </a:xfrm>
        </p:spPr>
        <p:txBody>
          <a:bodyPr>
            <a:normAutofit/>
          </a:bodyPr>
          <a:lstStyle/>
          <a:p>
            <a:pPr algn="l" rtl="0"/>
            <a:r>
              <a:rPr lang="en-US" sz="2800" dirty="0"/>
              <a:t>Transformers: Architecture</a:t>
            </a:r>
            <a:endParaRPr lang="LID4096" sz="2800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1E5254-5B60-F8D2-BB46-2E14FB888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7303"/>
            <a:ext cx="12192000" cy="538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6953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BB351E-13DC-5B33-6907-7E80DDFAB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Transformers- “https://github.com/Mooler0410/</a:t>
            </a:r>
            <a:r>
              <a:rPr lang="en-US" dirty="0" err="1"/>
              <a:t>LLMsPracticalGuide</a:t>
            </a:r>
            <a:r>
              <a:rPr lang="en-US" dirty="0"/>
              <a:t>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CB4F4A-5858-752B-1CD6-14DDBB5E9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47</a:t>
            </a:fld>
            <a:endParaRPr lang="en-US"/>
          </a:p>
        </p:txBody>
      </p:sp>
      <p:sp>
        <p:nvSpPr>
          <p:cNvPr id="8" name="כותרת 1">
            <a:extLst>
              <a:ext uri="{FF2B5EF4-FFF2-40B4-BE49-F238E27FC236}">
                <a16:creationId xmlns:a16="http://schemas.microsoft.com/office/drawing/2014/main" id="{8C5C4147-D27A-77C5-16AD-829E426AF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27" y="172591"/>
            <a:ext cx="11274013" cy="688489"/>
          </a:xfrm>
        </p:spPr>
        <p:txBody>
          <a:bodyPr>
            <a:normAutofit/>
          </a:bodyPr>
          <a:lstStyle/>
          <a:p>
            <a:pPr algn="l" rtl="0"/>
            <a:r>
              <a:rPr lang="en-US" sz="2800" dirty="0"/>
              <a:t>Transformers: Architecture</a:t>
            </a:r>
            <a:endParaRPr lang="LID4096" sz="2800" dirty="0">
              <a:latin typeface="+mj-lt"/>
            </a:endParaRPr>
          </a:p>
        </p:txBody>
      </p:sp>
      <p:pic>
        <p:nvPicPr>
          <p:cNvPr id="10" name="Picture 9" descr="A diagram of a tree&#10;&#10;Description automatically generated">
            <a:extLst>
              <a:ext uri="{FF2B5EF4-FFF2-40B4-BE49-F238E27FC236}">
                <a16:creationId xmlns:a16="http://schemas.microsoft.com/office/drawing/2014/main" id="{1187A0CD-8B3F-3485-B56D-7F0AD4F89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923" y="776748"/>
            <a:ext cx="7650264" cy="553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213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F512-A422-8C2C-6F07-F5819AF26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DC6B8-F81F-DAF4-A3D6-7551F5B74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89F077-ACD0-9C02-E85D-4D83D20ED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Transformers -  “</a:t>
            </a:r>
            <a:r>
              <a:rPr lang="en-US" sz="1200" b="0" i="0" u="none" strike="noStrike" baseline="0">
                <a:latin typeface="Lato-Regular"/>
              </a:rPr>
              <a:t>Generative AI &amp; Large Language Models- deeplearning.ai”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847DC1-5442-5278-A061-FAF66F8FB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48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61E752-AD8A-F95C-8818-C9391C0C9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54" y="757085"/>
            <a:ext cx="10561900" cy="52862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F2D6257-ABC3-2AF1-22E3-BE07E0C0A276}"/>
              </a:ext>
            </a:extLst>
          </p:cNvPr>
          <p:cNvSpPr/>
          <p:nvPr/>
        </p:nvSpPr>
        <p:spPr>
          <a:xfrm>
            <a:off x="3870731" y="1643708"/>
            <a:ext cx="1031278" cy="1325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694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89F077-ACD0-9C02-E85D-4D83D20ED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Transformers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847DC1-5442-5278-A061-FAF66F8FB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49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2D6257-ABC3-2AF1-22E3-BE07E0C0A276}"/>
              </a:ext>
            </a:extLst>
          </p:cNvPr>
          <p:cNvSpPr/>
          <p:nvPr/>
        </p:nvSpPr>
        <p:spPr>
          <a:xfrm>
            <a:off x="3870731" y="1643708"/>
            <a:ext cx="1031278" cy="1325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C321E3-4A86-3AC8-7075-F0665258B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833" y="1094500"/>
            <a:ext cx="7753553" cy="41197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CAE541-6CEA-3406-3FCA-563EF876D1CD}"/>
              </a:ext>
            </a:extLst>
          </p:cNvPr>
          <p:cNvSpPr txBox="1"/>
          <p:nvPr/>
        </p:nvSpPr>
        <p:spPr>
          <a:xfrm>
            <a:off x="2516485" y="5851049"/>
            <a:ext cx="6094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Intro to Large Language Models- </a:t>
            </a:r>
            <a:r>
              <a:rPr lang="en-US" sz="1000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Anderj</a:t>
            </a:r>
            <a:r>
              <a:rPr lang="en-US" sz="100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000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Karpathy</a:t>
            </a:r>
            <a:r>
              <a:rPr lang="en-US" sz="100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3924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C34B0E3-E31E-A9C6-417F-5BB35C43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355" y="58261"/>
            <a:ext cx="10515600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2800" dirty="0"/>
              <a:t>The Transformer Architecture</a:t>
            </a:r>
            <a:endParaRPr lang="LID4096" sz="2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A14997F-39D0-7673-073B-9F1F878E2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327" y="1913826"/>
            <a:ext cx="3096441" cy="436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99403F50-1A5F-8D73-31FB-8D8EB534D364}"/>
              </a:ext>
            </a:extLst>
          </p:cNvPr>
          <p:cNvSpPr txBox="1">
            <a:spLocks/>
          </p:cNvSpPr>
          <p:nvPr/>
        </p:nvSpPr>
        <p:spPr>
          <a:xfrm>
            <a:off x="743961" y="1334366"/>
            <a:ext cx="11274014" cy="365125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1800" dirty="0"/>
              <a:t>We will take the figure from the 2017 paper and build it step-by-step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FA6FC20-7A13-C3FF-FEA4-C91DA986F8ED}"/>
              </a:ext>
            </a:extLst>
          </p:cNvPr>
          <p:cNvSpPr/>
          <p:nvPr/>
        </p:nvSpPr>
        <p:spPr>
          <a:xfrm>
            <a:off x="4440116" y="3429000"/>
            <a:ext cx="1336797" cy="1696915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מציין מיקום תוכן 2">
            <a:extLst>
              <a:ext uri="{FF2B5EF4-FFF2-40B4-BE49-F238E27FC236}">
                <a16:creationId xmlns:a16="http://schemas.microsoft.com/office/drawing/2014/main" id="{D1E4C7EF-58C9-7F4E-CD04-39B96C0951E8}"/>
              </a:ext>
            </a:extLst>
          </p:cNvPr>
          <p:cNvSpPr txBox="1">
            <a:spLocks/>
          </p:cNvSpPr>
          <p:nvPr/>
        </p:nvSpPr>
        <p:spPr>
          <a:xfrm>
            <a:off x="4032073" y="3124702"/>
            <a:ext cx="1806082" cy="365125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dirty="0"/>
              <a:t>The encoder stack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89DC8F4-F180-8810-A05C-4C98396A9658}"/>
              </a:ext>
            </a:extLst>
          </p:cNvPr>
          <p:cNvSpPr/>
          <p:nvPr/>
        </p:nvSpPr>
        <p:spPr>
          <a:xfrm>
            <a:off x="5927094" y="2883877"/>
            <a:ext cx="1247430" cy="224203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מציין מיקום תוכן 2">
            <a:extLst>
              <a:ext uri="{FF2B5EF4-FFF2-40B4-BE49-F238E27FC236}">
                <a16:creationId xmlns:a16="http://schemas.microsoft.com/office/drawing/2014/main" id="{C42633E4-152F-8419-C1B5-4733C1165EBE}"/>
              </a:ext>
            </a:extLst>
          </p:cNvPr>
          <p:cNvSpPr txBox="1">
            <a:spLocks/>
          </p:cNvSpPr>
          <p:nvPr/>
        </p:nvSpPr>
        <p:spPr>
          <a:xfrm>
            <a:off x="7167407" y="3124702"/>
            <a:ext cx="1806082" cy="365125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>
                <a:solidFill>
                  <a:srgbClr val="C00000"/>
                </a:solidFill>
              </a:rPr>
              <a:t>The decoder stack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7227F53-A14C-F0B6-0B0C-9F1303AB5C7B}"/>
              </a:ext>
            </a:extLst>
          </p:cNvPr>
          <p:cNvSpPr/>
          <p:nvPr/>
        </p:nvSpPr>
        <p:spPr>
          <a:xfrm>
            <a:off x="4348591" y="5890845"/>
            <a:ext cx="1548221" cy="339981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D592247-0FFC-B333-D47C-89AA3E7BDC99}"/>
              </a:ext>
            </a:extLst>
          </p:cNvPr>
          <p:cNvSpPr/>
          <p:nvPr/>
        </p:nvSpPr>
        <p:spPr>
          <a:xfrm>
            <a:off x="5681787" y="2034202"/>
            <a:ext cx="1425181" cy="300203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E2F1DD2-B793-D007-C652-9B40AF8BD882}"/>
              </a:ext>
            </a:extLst>
          </p:cNvPr>
          <p:cNvCxnSpPr/>
          <p:nvPr/>
        </p:nvCxnSpPr>
        <p:spPr>
          <a:xfrm>
            <a:off x="5788982" y="4262437"/>
            <a:ext cx="1381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925A39E-F967-9D7A-8CB3-81DABAFD5826}"/>
              </a:ext>
            </a:extLst>
          </p:cNvPr>
          <p:cNvCxnSpPr>
            <a:cxnSpLocks/>
          </p:cNvCxnSpPr>
          <p:nvPr/>
        </p:nvCxnSpPr>
        <p:spPr>
          <a:xfrm flipV="1">
            <a:off x="5108463" y="5719090"/>
            <a:ext cx="0" cy="132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C074B0B-0B9C-670B-90D2-303308B661A2}"/>
              </a:ext>
            </a:extLst>
          </p:cNvPr>
          <p:cNvCxnSpPr>
            <a:cxnSpLocks/>
          </p:cNvCxnSpPr>
          <p:nvPr/>
        </p:nvCxnSpPr>
        <p:spPr>
          <a:xfrm flipV="1">
            <a:off x="6336326" y="2393950"/>
            <a:ext cx="0" cy="4440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מציין מיקום תוכן 2">
            <a:extLst>
              <a:ext uri="{FF2B5EF4-FFF2-40B4-BE49-F238E27FC236}">
                <a16:creationId xmlns:a16="http://schemas.microsoft.com/office/drawing/2014/main" id="{8872271B-1585-9FCB-04B7-670DE6A34E5F}"/>
              </a:ext>
            </a:extLst>
          </p:cNvPr>
          <p:cNvSpPr txBox="1">
            <a:spLocks/>
          </p:cNvSpPr>
          <p:nvPr/>
        </p:nvSpPr>
        <p:spPr>
          <a:xfrm>
            <a:off x="6002055" y="2052468"/>
            <a:ext cx="757827" cy="263893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sz="1400">
                <a:solidFill>
                  <a:srgbClr val="C00000"/>
                </a:solidFill>
              </a:rPr>
              <a:t>student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7507E4D-1990-951A-97EE-202F15AA719E}"/>
              </a:ext>
            </a:extLst>
          </p:cNvPr>
          <p:cNvSpPr/>
          <p:nvPr/>
        </p:nvSpPr>
        <p:spPr>
          <a:xfrm>
            <a:off x="4593245" y="4830030"/>
            <a:ext cx="1030537" cy="234554"/>
          </a:xfrm>
          <a:prstGeom prst="round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IntelOne Display Light" panose="020B0403020203020204" pitchFamily="34" charset="0"/>
              </a:rPr>
              <a:t>Encoder</a:t>
            </a:r>
            <a:endParaRPr lang="en-IL" sz="1400">
              <a:latin typeface="IntelOne Display Light" panose="020B0403020203020204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F772021-7B83-7ABB-9169-319B64F32EDC}"/>
              </a:ext>
            </a:extLst>
          </p:cNvPr>
          <p:cNvSpPr/>
          <p:nvPr/>
        </p:nvSpPr>
        <p:spPr>
          <a:xfrm>
            <a:off x="4593244" y="4438055"/>
            <a:ext cx="1030537" cy="234554"/>
          </a:xfrm>
          <a:prstGeom prst="round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IntelOne Display Light" panose="020B0403020203020204" pitchFamily="34" charset="0"/>
              </a:rPr>
              <a:t>Encoder</a:t>
            </a:r>
            <a:endParaRPr lang="en-IL" sz="1400">
              <a:latin typeface="IntelOne Display Light" panose="020B0403020203020204" pitchFamily="34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85CEA4B-BACC-5F06-D097-FDF6CB68FA41}"/>
              </a:ext>
            </a:extLst>
          </p:cNvPr>
          <p:cNvSpPr/>
          <p:nvPr/>
        </p:nvSpPr>
        <p:spPr>
          <a:xfrm>
            <a:off x="4580816" y="4016158"/>
            <a:ext cx="1030537" cy="234554"/>
          </a:xfrm>
          <a:prstGeom prst="round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IntelOne Display Light" panose="020B0403020203020204" pitchFamily="34" charset="0"/>
              </a:rPr>
              <a:t>Encoder</a:t>
            </a:r>
            <a:endParaRPr lang="en-IL" sz="1400">
              <a:latin typeface="IntelOne Display Light" panose="020B0403020203020204" pitchFamily="34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6A5D55F-7C40-3FF2-AA21-8917B0C97710}"/>
              </a:ext>
            </a:extLst>
          </p:cNvPr>
          <p:cNvSpPr/>
          <p:nvPr/>
        </p:nvSpPr>
        <p:spPr>
          <a:xfrm>
            <a:off x="4580815" y="3572422"/>
            <a:ext cx="1030537" cy="234554"/>
          </a:xfrm>
          <a:prstGeom prst="round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IntelOne Display Light" panose="020B0403020203020204" pitchFamily="34" charset="0"/>
              </a:rPr>
              <a:t>Encoder</a:t>
            </a:r>
            <a:endParaRPr lang="en-IL" sz="1400">
              <a:latin typeface="IntelOne Display Light" panose="020B0403020203020204" pitchFamily="34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F0F6641-615F-C995-2985-42920BDCB20A}"/>
              </a:ext>
            </a:extLst>
          </p:cNvPr>
          <p:cNvCxnSpPr>
            <a:cxnSpLocks/>
          </p:cNvCxnSpPr>
          <p:nvPr/>
        </p:nvCxnSpPr>
        <p:spPr>
          <a:xfrm flipV="1">
            <a:off x="5108512" y="4683372"/>
            <a:ext cx="0" cy="140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622C7BC-307A-296F-F84C-03DAF65CF4D8}"/>
              </a:ext>
            </a:extLst>
          </p:cNvPr>
          <p:cNvCxnSpPr>
            <a:cxnSpLocks/>
          </p:cNvCxnSpPr>
          <p:nvPr/>
        </p:nvCxnSpPr>
        <p:spPr>
          <a:xfrm flipV="1">
            <a:off x="5108512" y="4277457"/>
            <a:ext cx="0" cy="140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BC90071-0504-5B8D-CFF0-24D589FC2E09}"/>
              </a:ext>
            </a:extLst>
          </p:cNvPr>
          <p:cNvCxnSpPr>
            <a:cxnSpLocks/>
          </p:cNvCxnSpPr>
          <p:nvPr/>
        </p:nvCxnSpPr>
        <p:spPr>
          <a:xfrm flipV="1">
            <a:off x="5108512" y="3858238"/>
            <a:ext cx="0" cy="140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4033D0D-BFD7-7B87-92C4-63A35D546B75}"/>
              </a:ext>
            </a:extLst>
          </p:cNvPr>
          <p:cNvSpPr/>
          <p:nvPr/>
        </p:nvSpPr>
        <p:spPr>
          <a:xfrm>
            <a:off x="6046211" y="4507536"/>
            <a:ext cx="1030537" cy="234554"/>
          </a:xfrm>
          <a:prstGeom prst="round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C00000"/>
                </a:solidFill>
                <a:latin typeface="IntelOne Display Light" panose="020B0403020203020204" pitchFamily="34" charset="0"/>
              </a:rPr>
              <a:t>Decoder</a:t>
            </a:r>
            <a:endParaRPr lang="en-IL" sz="1400">
              <a:solidFill>
                <a:srgbClr val="C00000"/>
              </a:solidFill>
              <a:latin typeface="IntelOne Display Light" panose="020B0403020203020204" pitchFamily="34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5D1ADBB-2225-8662-9E66-1891A6DC3060}"/>
              </a:ext>
            </a:extLst>
          </p:cNvPr>
          <p:cNvSpPr/>
          <p:nvPr/>
        </p:nvSpPr>
        <p:spPr>
          <a:xfrm>
            <a:off x="6046210" y="4115561"/>
            <a:ext cx="1030537" cy="234554"/>
          </a:xfrm>
          <a:prstGeom prst="round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C00000"/>
                </a:solidFill>
                <a:latin typeface="IntelOne Display Light" panose="020B0403020203020204" pitchFamily="34" charset="0"/>
              </a:rPr>
              <a:t>Decoder</a:t>
            </a:r>
            <a:endParaRPr lang="en-IL" sz="1400">
              <a:solidFill>
                <a:srgbClr val="C00000"/>
              </a:solidFill>
              <a:latin typeface="IntelOne Display Light" panose="020B0403020203020204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DF82076-8DD3-DB07-03A5-310A35AC48E7}"/>
              </a:ext>
            </a:extLst>
          </p:cNvPr>
          <p:cNvSpPr/>
          <p:nvPr/>
        </p:nvSpPr>
        <p:spPr>
          <a:xfrm>
            <a:off x="6033782" y="3693664"/>
            <a:ext cx="1030537" cy="234554"/>
          </a:xfrm>
          <a:prstGeom prst="round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C00000"/>
                </a:solidFill>
                <a:latin typeface="IntelOne Display Light" panose="020B0403020203020204" pitchFamily="34" charset="0"/>
              </a:rPr>
              <a:t>Decoder</a:t>
            </a:r>
            <a:endParaRPr lang="en-IL" sz="1400">
              <a:solidFill>
                <a:srgbClr val="C00000"/>
              </a:solidFill>
              <a:latin typeface="IntelOne Display Light" panose="020B0403020203020204" pitchFamily="34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E3E0DDE-546A-6795-9558-213B2232B81E}"/>
              </a:ext>
            </a:extLst>
          </p:cNvPr>
          <p:cNvSpPr/>
          <p:nvPr/>
        </p:nvSpPr>
        <p:spPr>
          <a:xfrm>
            <a:off x="6033781" y="3249928"/>
            <a:ext cx="1030537" cy="234554"/>
          </a:xfrm>
          <a:prstGeom prst="round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C00000"/>
                </a:solidFill>
                <a:latin typeface="IntelOne Display Light" panose="020B0403020203020204" pitchFamily="34" charset="0"/>
              </a:rPr>
              <a:t>Decoder</a:t>
            </a:r>
            <a:endParaRPr lang="en-IL" sz="1400">
              <a:solidFill>
                <a:srgbClr val="C00000"/>
              </a:solidFill>
              <a:latin typeface="IntelOne Display Light" panose="020B0403020203020204" pitchFamily="34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FE33653-ACCC-E0B3-07C1-855B92A8131D}"/>
              </a:ext>
            </a:extLst>
          </p:cNvPr>
          <p:cNvCxnSpPr>
            <a:cxnSpLocks/>
          </p:cNvCxnSpPr>
          <p:nvPr/>
        </p:nvCxnSpPr>
        <p:spPr>
          <a:xfrm flipV="1">
            <a:off x="6561478" y="4360878"/>
            <a:ext cx="0" cy="1403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6E83933-E697-C66C-9785-BC43C269298B}"/>
              </a:ext>
            </a:extLst>
          </p:cNvPr>
          <p:cNvCxnSpPr>
            <a:cxnSpLocks/>
          </p:cNvCxnSpPr>
          <p:nvPr/>
        </p:nvCxnSpPr>
        <p:spPr>
          <a:xfrm flipV="1">
            <a:off x="6561478" y="3954963"/>
            <a:ext cx="0" cy="1403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AA23997-525C-B20F-C016-4B27DCCE1968}"/>
              </a:ext>
            </a:extLst>
          </p:cNvPr>
          <p:cNvCxnSpPr>
            <a:cxnSpLocks/>
          </p:cNvCxnSpPr>
          <p:nvPr/>
        </p:nvCxnSpPr>
        <p:spPr>
          <a:xfrm flipV="1">
            <a:off x="6561478" y="3535744"/>
            <a:ext cx="0" cy="1403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9564E43-DB53-529D-B893-538943C05FEA}"/>
              </a:ext>
            </a:extLst>
          </p:cNvPr>
          <p:cNvCxnSpPr>
            <a:cxnSpLocks/>
          </p:cNvCxnSpPr>
          <p:nvPr/>
        </p:nvCxnSpPr>
        <p:spPr>
          <a:xfrm>
            <a:off x="5648325" y="3708596"/>
            <a:ext cx="361918" cy="92690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1CA2FB8-5653-C0B9-5F39-59218267A7D7}"/>
              </a:ext>
            </a:extLst>
          </p:cNvPr>
          <p:cNvCxnSpPr>
            <a:cxnSpLocks/>
          </p:cNvCxnSpPr>
          <p:nvPr/>
        </p:nvCxnSpPr>
        <p:spPr>
          <a:xfrm>
            <a:off x="5637529" y="3703199"/>
            <a:ext cx="372714" cy="54751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B5869BC-E8D9-7BA8-1835-92FC4D9AB89B}"/>
              </a:ext>
            </a:extLst>
          </p:cNvPr>
          <p:cNvCxnSpPr>
            <a:cxnSpLocks/>
          </p:cNvCxnSpPr>
          <p:nvPr/>
        </p:nvCxnSpPr>
        <p:spPr>
          <a:xfrm>
            <a:off x="5635850" y="3703199"/>
            <a:ext cx="354189" cy="11306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48F53BE-2D2F-8EC6-8129-08CD7FE2CCB0}"/>
              </a:ext>
            </a:extLst>
          </p:cNvPr>
          <p:cNvCxnSpPr>
            <a:cxnSpLocks/>
          </p:cNvCxnSpPr>
          <p:nvPr/>
        </p:nvCxnSpPr>
        <p:spPr>
          <a:xfrm flipV="1">
            <a:off x="5635897" y="3386192"/>
            <a:ext cx="354573" cy="3162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DD9B6DA-A5CC-D7C0-BC4B-5194A371CE34}"/>
              </a:ext>
            </a:extLst>
          </p:cNvPr>
          <p:cNvSpPr/>
          <p:nvPr/>
        </p:nvSpPr>
        <p:spPr>
          <a:xfrm>
            <a:off x="6010243" y="5893179"/>
            <a:ext cx="1571757" cy="339981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521D8CB-C198-B609-FA64-00405325ED4F}"/>
              </a:ext>
            </a:extLst>
          </p:cNvPr>
          <p:cNvSpPr/>
          <p:nvPr/>
        </p:nvSpPr>
        <p:spPr>
          <a:xfrm>
            <a:off x="4348593" y="5392801"/>
            <a:ext cx="1548220" cy="297562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180E91C-3B95-EBD2-8A24-103FED64CFF9}"/>
              </a:ext>
            </a:extLst>
          </p:cNvPr>
          <p:cNvCxnSpPr>
            <a:cxnSpLocks/>
          </p:cNvCxnSpPr>
          <p:nvPr/>
        </p:nvCxnSpPr>
        <p:spPr>
          <a:xfrm flipV="1">
            <a:off x="5118622" y="5193904"/>
            <a:ext cx="0" cy="132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5EC68B-9638-EDEF-F723-222B081E3023}"/>
              </a:ext>
            </a:extLst>
          </p:cNvPr>
          <p:cNvCxnSpPr>
            <a:cxnSpLocks/>
          </p:cNvCxnSpPr>
          <p:nvPr/>
        </p:nvCxnSpPr>
        <p:spPr>
          <a:xfrm flipV="1">
            <a:off x="6793651" y="5729385"/>
            <a:ext cx="0" cy="13243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507EBE-2A84-FED3-4890-62825AA418DA}"/>
              </a:ext>
            </a:extLst>
          </p:cNvPr>
          <p:cNvSpPr/>
          <p:nvPr/>
        </p:nvSpPr>
        <p:spPr>
          <a:xfrm>
            <a:off x="6033781" y="5403096"/>
            <a:ext cx="1548220" cy="297562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29BE940-AD62-EBA4-0F17-FFEE5AEF0BD6}"/>
              </a:ext>
            </a:extLst>
          </p:cNvPr>
          <p:cNvCxnSpPr>
            <a:cxnSpLocks/>
          </p:cNvCxnSpPr>
          <p:nvPr/>
        </p:nvCxnSpPr>
        <p:spPr>
          <a:xfrm flipV="1">
            <a:off x="6803810" y="5204199"/>
            <a:ext cx="0" cy="13243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מציין מיקום תוכן 2">
            <a:extLst>
              <a:ext uri="{FF2B5EF4-FFF2-40B4-BE49-F238E27FC236}">
                <a16:creationId xmlns:a16="http://schemas.microsoft.com/office/drawing/2014/main" id="{AE4A7962-C8CF-0101-5A40-8EBC2A890D71}"/>
              </a:ext>
            </a:extLst>
          </p:cNvPr>
          <p:cNvSpPr txBox="1">
            <a:spLocks/>
          </p:cNvSpPr>
          <p:nvPr/>
        </p:nvSpPr>
        <p:spPr>
          <a:xfrm>
            <a:off x="3231726" y="5336633"/>
            <a:ext cx="1103928" cy="400655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sz="1400"/>
              <a:t>Embedding layer</a:t>
            </a:r>
          </a:p>
        </p:txBody>
      </p:sp>
      <p:sp>
        <p:nvSpPr>
          <p:cNvPr id="29" name="מציין מיקום תוכן 2">
            <a:extLst>
              <a:ext uri="{FF2B5EF4-FFF2-40B4-BE49-F238E27FC236}">
                <a16:creationId xmlns:a16="http://schemas.microsoft.com/office/drawing/2014/main" id="{B70595D4-5A45-DEE1-D7DC-A9536E5BF1A3}"/>
              </a:ext>
            </a:extLst>
          </p:cNvPr>
          <p:cNvSpPr txBox="1">
            <a:spLocks/>
          </p:cNvSpPr>
          <p:nvPr/>
        </p:nvSpPr>
        <p:spPr>
          <a:xfrm>
            <a:off x="2552700" y="5931406"/>
            <a:ext cx="1879711" cy="244476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sz="1400"/>
              <a:t>Input: Je suis </a:t>
            </a:r>
            <a:r>
              <a:rPr lang="en-US" sz="1400" err="1"/>
              <a:t>etudiant</a:t>
            </a:r>
            <a:endParaRPr lang="en-US" sz="1400"/>
          </a:p>
        </p:txBody>
      </p:sp>
      <p:sp>
        <p:nvSpPr>
          <p:cNvPr id="31" name="מציין מיקום תוכן 2">
            <a:extLst>
              <a:ext uri="{FF2B5EF4-FFF2-40B4-BE49-F238E27FC236}">
                <a16:creationId xmlns:a16="http://schemas.microsoft.com/office/drawing/2014/main" id="{2B279461-F2C5-E4FF-4DD8-95F5D26454A9}"/>
              </a:ext>
            </a:extLst>
          </p:cNvPr>
          <p:cNvSpPr txBox="1">
            <a:spLocks/>
          </p:cNvSpPr>
          <p:nvPr/>
        </p:nvSpPr>
        <p:spPr>
          <a:xfrm>
            <a:off x="7619420" y="5845562"/>
            <a:ext cx="1674290" cy="400655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sz="1400">
                <a:solidFill>
                  <a:srgbClr val="C00000"/>
                </a:solidFill>
              </a:rPr>
              <a:t>Previous outputs:     I am a</a:t>
            </a:r>
          </a:p>
        </p:txBody>
      </p:sp>
      <p:sp>
        <p:nvSpPr>
          <p:cNvPr id="32" name="מציין מיקום תוכן 2">
            <a:extLst>
              <a:ext uri="{FF2B5EF4-FFF2-40B4-BE49-F238E27FC236}">
                <a16:creationId xmlns:a16="http://schemas.microsoft.com/office/drawing/2014/main" id="{1061517F-628D-F6C6-776B-F3A8ABAA4BAB}"/>
              </a:ext>
            </a:extLst>
          </p:cNvPr>
          <p:cNvSpPr txBox="1">
            <a:spLocks/>
          </p:cNvSpPr>
          <p:nvPr/>
        </p:nvSpPr>
        <p:spPr>
          <a:xfrm>
            <a:off x="7632498" y="5347010"/>
            <a:ext cx="1174544" cy="400655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sz="1400">
                <a:solidFill>
                  <a:srgbClr val="FF0000"/>
                </a:solidFill>
              </a:rPr>
              <a:t>Embedding layer</a:t>
            </a:r>
          </a:p>
        </p:txBody>
      </p:sp>
      <p:sp>
        <p:nvSpPr>
          <p:cNvPr id="39" name="מציין מיקום תוכן 2">
            <a:extLst>
              <a:ext uri="{FF2B5EF4-FFF2-40B4-BE49-F238E27FC236}">
                <a16:creationId xmlns:a16="http://schemas.microsoft.com/office/drawing/2014/main" id="{3071F98C-A437-3432-B7BB-618AC259B38E}"/>
              </a:ext>
            </a:extLst>
          </p:cNvPr>
          <p:cNvSpPr txBox="1">
            <a:spLocks/>
          </p:cNvSpPr>
          <p:nvPr/>
        </p:nvSpPr>
        <p:spPr>
          <a:xfrm>
            <a:off x="7130175" y="2034826"/>
            <a:ext cx="1993436" cy="263893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sz="1400">
                <a:solidFill>
                  <a:srgbClr val="C00000"/>
                </a:solidFill>
              </a:rPr>
              <a:t>Current output: student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A7F249A-7933-F9D5-B891-464A59ABC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Transformers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61F2198-53E6-8D47-AF81-1E2712202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7" presetClass="emph" presetSubtype="0" repeatCount="400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9" dur="500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0" dur="500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1" dur="500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2" dur="500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1" grpId="0" animBg="1"/>
      <p:bldP spid="17" grpId="0"/>
      <p:bldP spid="18" grpId="0" animBg="1"/>
      <p:bldP spid="19" grpId="0"/>
      <p:bldP spid="21" grpId="0" animBg="1"/>
      <p:bldP spid="22" grpId="0" animBg="1"/>
      <p:bldP spid="33" grpId="0"/>
      <p:bldP spid="34" grpId="0" animBg="1"/>
      <p:bldP spid="34" grpId="1" animBg="1"/>
      <p:bldP spid="35" grpId="0" animBg="1"/>
      <p:bldP spid="36" grpId="0" animBg="1"/>
      <p:bldP spid="37" grpId="0" animBg="1"/>
      <p:bldP spid="43" grpId="0" animBg="1"/>
      <p:bldP spid="44" grpId="0" animBg="1"/>
      <p:bldP spid="45" grpId="0" animBg="1"/>
      <p:bldP spid="46" grpId="0" animBg="1"/>
      <p:bldP spid="3" grpId="0" animBg="1"/>
      <p:bldP spid="10" grpId="0" animBg="1"/>
      <p:bldP spid="20" grpId="0" animBg="1"/>
      <p:bldP spid="28" grpId="0"/>
      <p:bldP spid="29" grpId="0"/>
      <p:bldP spid="31" grpId="0"/>
      <p:bldP spid="32" grpId="0"/>
      <p:bldP spid="3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B66E26-6CCF-43D0-C00E-CA359B25C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Transformers -  “</a:t>
            </a:r>
            <a:r>
              <a:rPr lang="en-US" sz="1200" b="0" i="0" u="none" strike="noStrike" baseline="0" dirty="0">
                <a:latin typeface="Lato-Regular"/>
              </a:rPr>
              <a:t>Generative AI &amp; Large Language Models- deeplearning.ai”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2887D-34B2-BD05-E075-72F730BBF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50</a:t>
            </a:fld>
            <a:endParaRPr lang="en-US"/>
          </a:p>
        </p:txBody>
      </p:sp>
      <p:sp>
        <p:nvSpPr>
          <p:cNvPr id="8" name="כותרת 1">
            <a:extLst>
              <a:ext uri="{FF2B5EF4-FFF2-40B4-BE49-F238E27FC236}">
                <a16:creationId xmlns:a16="http://schemas.microsoft.com/office/drawing/2014/main" id="{A9BCD5B2-E6B5-51E3-7A6A-0984C9A2B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27" y="172591"/>
            <a:ext cx="11274013" cy="688489"/>
          </a:xfrm>
        </p:spPr>
        <p:txBody>
          <a:bodyPr>
            <a:normAutofit/>
          </a:bodyPr>
          <a:lstStyle/>
          <a:p>
            <a:pPr algn="l" rtl="0"/>
            <a:r>
              <a:rPr lang="en-US" sz="2800" dirty="0"/>
              <a:t>Transformers: Architecture</a:t>
            </a:r>
            <a:endParaRPr lang="LID4096" sz="28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C4F38B-D736-3611-DA89-D72151DDD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951" y="834165"/>
            <a:ext cx="10364098" cy="518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219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B66E26-6CCF-43D0-C00E-CA359B25C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Transformers -  “</a:t>
            </a:r>
            <a:r>
              <a:rPr lang="en-US" sz="1200" b="0" i="0" u="none" strike="noStrike" baseline="0" dirty="0">
                <a:latin typeface="Lato-Regular"/>
              </a:rPr>
              <a:t>Generative AI &amp; Large Language Models- deeplearning.ai”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2887D-34B2-BD05-E075-72F730BBF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51</a:t>
            </a:fld>
            <a:endParaRPr lang="en-US"/>
          </a:p>
        </p:txBody>
      </p:sp>
      <p:sp>
        <p:nvSpPr>
          <p:cNvPr id="8" name="כותרת 1">
            <a:extLst>
              <a:ext uri="{FF2B5EF4-FFF2-40B4-BE49-F238E27FC236}">
                <a16:creationId xmlns:a16="http://schemas.microsoft.com/office/drawing/2014/main" id="{A9BCD5B2-E6B5-51E3-7A6A-0984C9A2B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27" y="172591"/>
            <a:ext cx="11274013" cy="688489"/>
          </a:xfrm>
        </p:spPr>
        <p:txBody>
          <a:bodyPr>
            <a:normAutofit/>
          </a:bodyPr>
          <a:lstStyle/>
          <a:p>
            <a:pPr algn="l" rtl="0"/>
            <a:r>
              <a:rPr lang="en-US" sz="2800" dirty="0"/>
              <a:t>Transformers: Architecture</a:t>
            </a:r>
            <a:endParaRPr lang="LID4096" sz="28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F0C5C4-A2A7-21E1-856E-6177D8DA9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40" y="868458"/>
            <a:ext cx="10371719" cy="51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1756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B66E26-6CCF-43D0-C00E-CA359B25C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Transformers -  “</a:t>
            </a:r>
            <a:r>
              <a:rPr lang="en-US" sz="1200" b="0" i="0" u="none" strike="noStrike" baseline="0" dirty="0">
                <a:latin typeface="Lato-Regular"/>
              </a:rPr>
              <a:t>Generative AI &amp; Large Language Models- deeplearning.ai”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2887D-34B2-BD05-E075-72F730BBF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52</a:t>
            </a:fld>
            <a:endParaRPr lang="en-US"/>
          </a:p>
        </p:txBody>
      </p:sp>
      <p:sp>
        <p:nvSpPr>
          <p:cNvPr id="8" name="כותרת 1">
            <a:extLst>
              <a:ext uri="{FF2B5EF4-FFF2-40B4-BE49-F238E27FC236}">
                <a16:creationId xmlns:a16="http://schemas.microsoft.com/office/drawing/2014/main" id="{A9BCD5B2-E6B5-51E3-7A6A-0984C9A2B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27" y="172591"/>
            <a:ext cx="11274013" cy="688489"/>
          </a:xfrm>
        </p:spPr>
        <p:txBody>
          <a:bodyPr>
            <a:normAutofit/>
          </a:bodyPr>
          <a:lstStyle/>
          <a:p>
            <a:pPr algn="l" rtl="0"/>
            <a:r>
              <a:rPr lang="en-US" sz="2800" dirty="0"/>
              <a:t>Transformers: Architecture</a:t>
            </a:r>
            <a:endParaRPr lang="LID4096" sz="28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DF32EB-BD44-CDE7-5833-324EEA2C4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40" y="837975"/>
            <a:ext cx="10371719" cy="518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507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B66E26-6CCF-43D0-C00E-CA359B25C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Transformers -  “</a:t>
            </a:r>
            <a:r>
              <a:rPr lang="en-US" sz="1200" b="0" i="0" u="none" strike="noStrike" baseline="0" dirty="0">
                <a:latin typeface="Lato-Regular"/>
              </a:rPr>
              <a:t>Generative AI &amp; Large Language Models- deeplearning.ai”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2887D-34B2-BD05-E075-72F730BBF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53</a:t>
            </a:fld>
            <a:endParaRPr lang="en-US"/>
          </a:p>
        </p:txBody>
      </p:sp>
      <p:sp>
        <p:nvSpPr>
          <p:cNvPr id="8" name="כותרת 1">
            <a:extLst>
              <a:ext uri="{FF2B5EF4-FFF2-40B4-BE49-F238E27FC236}">
                <a16:creationId xmlns:a16="http://schemas.microsoft.com/office/drawing/2014/main" id="{A9BCD5B2-E6B5-51E3-7A6A-0984C9A2B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27" y="172591"/>
            <a:ext cx="11274013" cy="688489"/>
          </a:xfrm>
        </p:spPr>
        <p:txBody>
          <a:bodyPr>
            <a:normAutofit/>
          </a:bodyPr>
          <a:lstStyle/>
          <a:p>
            <a:pPr algn="l" rtl="0"/>
            <a:r>
              <a:rPr lang="en-US" sz="2800" dirty="0"/>
              <a:t>Transformers: Architecture</a:t>
            </a:r>
            <a:endParaRPr lang="LID4096" sz="28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05E082-226B-6D88-0158-5606C1D80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40" y="845596"/>
            <a:ext cx="10371719" cy="51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814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B66E26-6CCF-43D0-C00E-CA359B25C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Transformers -  “</a:t>
            </a:r>
            <a:r>
              <a:rPr lang="en-US" sz="1200" b="0" i="0" u="none" strike="noStrike" baseline="0" dirty="0">
                <a:latin typeface="Lato-Regular"/>
              </a:rPr>
              <a:t>Generative AI &amp; Large Language Models- deeplearning.ai”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2887D-34B2-BD05-E075-72F730BBF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54</a:t>
            </a:fld>
            <a:endParaRPr lang="en-US"/>
          </a:p>
        </p:txBody>
      </p:sp>
      <p:sp>
        <p:nvSpPr>
          <p:cNvPr id="8" name="כותרת 1">
            <a:extLst>
              <a:ext uri="{FF2B5EF4-FFF2-40B4-BE49-F238E27FC236}">
                <a16:creationId xmlns:a16="http://schemas.microsoft.com/office/drawing/2014/main" id="{A9BCD5B2-E6B5-51E3-7A6A-0984C9A2B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27" y="172591"/>
            <a:ext cx="11274013" cy="688489"/>
          </a:xfrm>
        </p:spPr>
        <p:txBody>
          <a:bodyPr>
            <a:normAutofit/>
          </a:bodyPr>
          <a:lstStyle/>
          <a:p>
            <a:pPr algn="l" rtl="0"/>
            <a:r>
              <a:rPr lang="en-US" sz="2800" dirty="0"/>
              <a:t>Transformers: Architecture</a:t>
            </a:r>
            <a:endParaRPr lang="LID4096" sz="28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A8DDBD-9BED-479E-1298-AF0D70AFE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40" y="845596"/>
            <a:ext cx="10371719" cy="51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3693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B66E26-6CCF-43D0-C00E-CA359B25C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Transformers -  “</a:t>
            </a:r>
            <a:r>
              <a:rPr lang="en-US" sz="1200" b="0" i="0" u="none" strike="noStrike" baseline="0" dirty="0">
                <a:latin typeface="Lato-Regular"/>
              </a:rPr>
              <a:t>Generative AI &amp; Large Language Models- deeplearning.ai”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2887D-34B2-BD05-E075-72F730BBF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55</a:t>
            </a:fld>
            <a:endParaRPr lang="en-US"/>
          </a:p>
        </p:txBody>
      </p:sp>
      <p:sp>
        <p:nvSpPr>
          <p:cNvPr id="8" name="כותרת 1">
            <a:extLst>
              <a:ext uri="{FF2B5EF4-FFF2-40B4-BE49-F238E27FC236}">
                <a16:creationId xmlns:a16="http://schemas.microsoft.com/office/drawing/2014/main" id="{A9BCD5B2-E6B5-51E3-7A6A-0984C9A2B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27" y="172591"/>
            <a:ext cx="11274013" cy="688489"/>
          </a:xfrm>
        </p:spPr>
        <p:txBody>
          <a:bodyPr>
            <a:normAutofit/>
          </a:bodyPr>
          <a:lstStyle/>
          <a:p>
            <a:pPr algn="l" rtl="0"/>
            <a:r>
              <a:rPr lang="en-US" sz="2800" dirty="0"/>
              <a:t>Transformers: Architecture</a:t>
            </a:r>
            <a:endParaRPr lang="LID4096" sz="28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966812-D266-4695-BF54-67A83F0B6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30" y="849406"/>
            <a:ext cx="10379339" cy="51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981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B66E26-6CCF-43D0-C00E-CA359B25C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Transformers -  “</a:t>
            </a:r>
            <a:r>
              <a:rPr lang="en-US" sz="1200" b="0" i="0" u="none" strike="noStrike" baseline="0" dirty="0">
                <a:latin typeface="Lato-Regular"/>
              </a:rPr>
              <a:t>Generative AI &amp; Large Language Models- deeplearning.ai”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2887D-34B2-BD05-E075-72F730BBF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56</a:t>
            </a:fld>
            <a:endParaRPr lang="en-US"/>
          </a:p>
        </p:txBody>
      </p:sp>
      <p:sp>
        <p:nvSpPr>
          <p:cNvPr id="8" name="כותרת 1">
            <a:extLst>
              <a:ext uri="{FF2B5EF4-FFF2-40B4-BE49-F238E27FC236}">
                <a16:creationId xmlns:a16="http://schemas.microsoft.com/office/drawing/2014/main" id="{A9BCD5B2-E6B5-51E3-7A6A-0984C9A2B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27" y="172591"/>
            <a:ext cx="11274013" cy="688489"/>
          </a:xfrm>
        </p:spPr>
        <p:txBody>
          <a:bodyPr>
            <a:normAutofit/>
          </a:bodyPr>
          <a:lstStyle/>
          <a:p>
            <a:pPr algn="l" rtl="0"/>
            <a:r>
              <a:rPr lang="en-US" sz="2800" dirty="0"/>
              <a:t>Transformers: Architecture</a:t>
            </a:r>
            <a:endParaRPr lang="LID4096" sz="28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53C484-65F9-0C43-FB4D-C93BAC430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99" y="853217"/>
            <a:ext cx="10402201" cy="515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16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2D8A2-4376-5E34-7C3F-154413E21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8955"/>
          </a:xfrm>
        </p:spPr>
        <p:txBody>
          <a:bodyPr/>
          <a:lstStyle/>
          <a:p>
            <a:r>
              <a:rPr lang="en-US" sz="2800" i="1" dirty="0"/>
              <a:t>Encoder-Decoder Arch</a:t>
            </a:r>
          </a:p>
        </p:txBody>
      </p:sp>
      <p:pic>
        <p:nvPicPr>
          <p:cNvPr id="7" name="seq2seq_1">
            <a:hlinkClick r:id="" action="ppaction://media"/>
            <a:extLst>
              <a:ext uri="{FF2B5EF4-FFF2-40B4-BE49-F238E27FC236}">
                <a16:creationId xmlns:a16="http://schemas.microsoft.com/office/drawing/2014/main" id="{ECC2C6DC-2957-7838-043B-DE3D477761D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422525"/>
            <a:ext cx="10515600" cy="3155950"/>
          </a:xfr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31D761B-6E62-17D7-A11C-95D200865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Transformers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7F62416-C99B-6C2E-51D5-DB84BDF44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6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2EE8F-6DF5-F46D-BA1D-096FC5A42ECF}"/>
              </a:ext>
            </a:extLst>
          </p:cNvPr>
          <p:cNvSpPr txBox="1"/>
          <p:nvPr/>
        </p:nvSpPr>
        <p:spPr>
          <a:xfrm>
            <a:off x="1259840" y="1584960"/>
            <a:ext cx="626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Let's understand Encoder – Decoder Architecture </a:t>
            </a:r>
          </a:p>
        </p:txBody>
      </p:sp>
    </p:spTree>
    <p:extLst>
      <p:ext uri="{BB962C8B-B14F-4D97-AF65-F5344CB8AC3E}">
        <p14:creationId xmlns:p14="http://schemas.microsoft.com/office/powerpoint/2010/main" val="1143611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2D8A2-4376-5E34-7C3F-154413E21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118"/>
            <a:ext cx="10515600" cy="1325563"/>
          </a:xfrm>
        </p:spPr>
        <p:txBody>
          <a:bodyPr/>
          <a:lstStyle/>
          <a:p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Encoder-Decoder Arch</a:t>
            </a:r>
            <a:endParaRPr lang="en-US" dirty="0"/>
          </a:p>
        </p:txBody>
      </p:sp>
      <p:pic>
        <p:nvPicPr>
          <p:cNvPr id="5" name="seq2seq_2">
            <a:hlinkClick r:id="" action="ppaction://media"/>
            <a:extLst>
              <a:ext uri="{FF2B5EF4-FFF2-40B4-BE49-F238E27FC236}">
                <a16:creationId xmlns:a16="http://schemas.microsoft.com/office/drawing/2014/main" id="{432DA63D-D0AA-C648-8FDA-10B86339EF9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422525"/>
            <a:ext cx="10515600" cy="3155950"/>
          </a:xfr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9A76118-4359-4DD9-5D71-531DD0B84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Transformers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0FAF8C-278E-70CE-ABF5-21E93236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7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q2seq_3">
            <a:hlinkClick r:id="" action="ppaction://media"/>
            <a:extLst>
              <a:ext uri="{FF2B5EF4-FFF2-40B4-BE49-F238E27FC236}">
                <a16:creationId xmlns:a16="http://schemas.microsoft.com/office/drawing/2014/main" id="{3544E28F-88D0-F446-A138-65AB5B4A94D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598738"/>
            <a:ext cx="10515600" cy="2803525"/>
          </a:xfr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2F0CF4D-D494-5E09-D87C-C63DD63CC4C6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Encoder-Decoder Arch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4E65ED6-2DD8-9373-2741-4436C28A0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Transformers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5D9E0CE-1E42-98E8-4411-A91CAEC3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71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q2seq_4">
            <a:hlinkClick r:id="" action="ppaction://media"/>
            <a:extLst>
              <a:ext uri="{FF2B5EF4-FFF2-40B4-BE49-F238E27FC236}">
                <a16:creationId xmlns:a16="http://schemas.microsoft.com/office/drawing/2014/main" id="{24264764-1189-82C5-6E88-2F943DB818B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598738"/>
            <a:ext cx="10515600" cy="2803525"/>
          </a:xfr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8725C6E-1F2B-A3DD-051E-7C4273EC2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Encoder-Decoder Arch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E561CD0-D411-3167-07F2-7BAA6DA4A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Transformers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5FF2B21-B0F4-D36E-BA98-7FD5BFE5B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E82F-077E-4DA5-97A2-6CA0F8FCAE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1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46c98d88-e344-4ed4-8496-4ed7712e255d}" enabled="0" method="" siteId="{46c98d88-e344-4ed4-8496-4ed7712e255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3153</TotalTime>
  <Words>1110</Words>
  <Application>Microsoft Office PowerPoint</Application>
  <PresentationFormat>Widescreen</PresentationFormat>
  <Paragraphs>263</Paragraphs>
  <Slides>56</Slides>
  <Notes>1</Notes>
  <HiddenSlides>3</HiddenSlides>
  <MMClips>9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8" baseType="lpstr">
      <vt:lpstr>Arial</vt:lpstr>
      <vt:lpstr>Calibri</vt:lpstr>
      <vt:lpstr>Calibri Light</vt:lpstr>
      <vt:lpstr>Cambria Math</vt:lpstr>
      <vt:lpstr>Helvetica</vt:lpstr>
      <vt:lpstr>Intel Clear Light</vt:lpstr>
      <vt:lpstr>IntelOne Display Light</vt:lpstr>
      <vt:lpstr>IntelOne Display Regular</vt:lpstr>
      <vt:lpstr>Lato-Regular</vt:lpstr>
      <vt:lpstr>Roboto</vt:lpstr>
      <vt:lpstr>Wingdings</vt:lpstr>
      <vt:lpstr>Office Theme</vt:lpstr>
      <vt:lpstr>                                    LLMs </vt:lpstr>
      <vt:lpstr>Transformers </vt:lpstr>
      <vt:lpstr>Outline</vt:lpstr>
      <vt:lpstr>PowerPoint Presentation</vt:lpstr>
      <vt:lpstr>The Transformer Architecture</vt:lpstr>
      <vt:lpstr>Encoder-Decoder Arch</vt:lpstr>
      <vt:lpstr>Encoder-Decoder Arch</vt:lpstr>
      <vt:lpstr>PowerPoint Presentation</vt:lpstr>
      <vt:lpstr>Encoder-Decoder Arch</vt:lpstr>
      <vt:lpstr>Context Vector</vt:lpstr>
      <vt:lpstr>Word Embedding</vt:lpstr>
      <vt:lpstr>RNN </vt:lpstr>
      <vt:lpstr>NMT </vt:lpstr>
      <vt:lpstr>NMT Unrolled View </vt:lpstr>
      <vt:lpstr>Issues without Attention</vt:lpstr>
      <vt:lpstr>Attention</vt:lpstr>
      <vt:lpstr>Attention: How it works</vt:lpstr>
      <vt:lpstr>Attention: How it works</vt:lpstr>
      <vt:lpstr>Attention: How it works</vt:lpstr>
      <vt:lpstr>Attention: How it works</vt:lpstr>
      <vt:lpstr>Self Attention: Why?</vt:lpstr>
      <vt:lpstr>What is self-attention?</vt:lpstr>
      <vt:lpstr>Let’s dive into self-attention</vt:lpstr>
      <vt:lpstr>Let’s dive into self-attention</vt:lpstr>
      <vt:lpstr>Let’s dive into self-attention</vt:lpstr>
      <vt:lpstr>Let’s dive into self-attention</vt:lpstr>
      <vt:lpstr>PowerPoint Presentation</vt:lpstr>
      <vt:lpstr>PowerPoint Presentation</vt:lpstr>
      <vt:lpstr>PowerPoint Presentation</vt:lpstr>
      <vt:lpstr>PowerPoint Presentation</vt:lpstr>
      <vt:lpstr>Multi-head attention - intuition</vt:lpstr>
      <vt:lpstr>Multi-head attention - intuition</vt:lpstr>
      <vt:lpstr>Multi-head attention</vt:lpstr>
      <vt:lpstr>Transformers</vt:lpstr>
      <vt:lpstr>Transformers</vt:lpstr>
      <vt:lpstr>Transformers</vt:lpstr>
      <vt:lpstr>Transformers</vt:lpstr>
      <vt:lpstr>Transformers</vt:lpstr>
      <vt:lpstr>Transformers</vt:lpstr>
      <vt:lpstr>Transformers</vt:lpstr>
      <vt:lpstr>Transformers</vt:lpstr>
      <vt:lpstr>Transformers</vt:lpstr>
      <vt:lpstr>Transformers</vt:lpstr>
      <vt:lpstr>Transformers</vt:lpstr>
      <vt:lpstr>PowerPoint Presentation</vt:lpstr>
      <vt:lpstr>Transformers: Architecture</vt:lpstr>
      <vt:lpstr>Transformers: Architecture</vt:lpstr>
      <vt:lpstr>PowerPoint Presentation</vt:lpstr>
      <vt:lpstr>PowerPoint Presentation</vt:lpstr>
      <vt:lpstr>Transformers: Architecture</vt:lpstr>
      <vt:lpstr>Transformers: Architecture</vt:lpstr>
      <vt:lpstr>Transformers: Architecture</vt:lpstr>
      <vt:lpstr>Transformers: Architecture</vt:lpstr>
      <vt:lpstr>Transformers: Architecture</vt:lpstr>
      <vt:lpstr>Transformers: Architecture</vt:lpstr>
      <vt:lpstr>Transformers: Architecture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Our task for today</dc:title>
  <dc:creator>Srivastava, Shashank</dc:creator>
  <cp:lastModifiedBy>Srivastava, Shashank</cp:lastModifiedBy>
  <cp:revision>1</cp:revision>
  <dcterms:created xsi:type="dcterms:W3CDTF">2024-02-13T08:11:06Z</dcterms:created>
  <dcterms:modified xsi:type="dcterms:W3CDTF">2024-07-03T07:36:08Z</dcterms:modified>
</cp:coreProperties>
</file>